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61" r:id="rId5"/>
    <p:sldId id="4966" r:id="rId6"/>
    <p:sldId id="4973" r:id="rId7"/>
    <p:sldId id="4916" r:id="rId8"/>
    <p:sldId id="4903" r:id="rId9"/>
    <p:sldId id="4909" r:id="rId10"/>
    <p:sldId id="4969" r:id="rId11"/>
    <p:sldId id="4948" r:id="rId12"/>
    <p:sldId id="4936" r:id="rId13"/>
    <p:sldId id="4904" r:id="rId14"/>
    <p:sldId id="4938" r:id="rId15"/>
    <p:sldId id="4917" r:id="rId16"/>
    <p:sldId id="4940" r:id="rId17"/>
    <p:sldId id="4919" r:id="rId18"/>
    <p:sldId id="4941" r:id="rId19"/>
    <p:sldId id="4927" r:id="rId20"/>
    <p:sldId id="4928" r:id="rId21"/>
    <p:sldId id="4929" r:id="rId22"/>
    <p:sldId id="4930" r:id="rId23"/>
    <p:sldId id="4931" r:id="rId24"/>
    <p:sldId id="4963" r:id="rId25"/>
    <p:sldId id="4965" r:id="rId26"/>
    <p:sldId id="4955" r:id="rId27"/>
    <p:sldId id="4956" r:id="rId28"/>
    <p:sldId id="4946" r:id="rId29"/>
    <p:sldId id="4949" r:id="rId30"/>
    <p:sldId id="4971" r:id="rId31"/>
    <p:sldId id="4947" r:id="rId32"/>
    <p:sldId id="4960" r:id="rId33"/>
    <p:sldId id="4961" r:id="rId34"/>
    <p:sldId id="4952" r:id="rId35"/>
    <p:sldId id="4943" r:id="rId36"/>
    <p:sldId id="4944" r:id="rId37"/>
    <p:sldId id="4945" r:id="rId38"/>
    <p:sldId id="4954" r:id="rId39"/>
    <p:sldId id="4918" r:id="rId40"/>
    <p:sldId id="4911" r:id="rId41"/>
    <p:sldId id="4974" r:id="rId42"/>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0CD4C1A2-7B97-4A57-B742-4476E38131BB}">
          <p14:sldIdLst>
            <p14:sldId id="261"/>
            <p14:sldId id="4966"/>
            <p14:sldId id="4973"/>
            <p14:sldId id="4916"/>
            <p14:sldId id="4903"/>
            <p14:sldId id="4909"/>
            <p14:sldId id="4969"/>
          </p14:sldIdLst>
        </p14:section>
        <p14:section name="Refleksjonsspørsmål" id="{133A62DD-DEA9-465E-B58D-1F69DF644B29}">
          <p14:sldIdLst>
            <p14:sldId id="4948"/>
            <p14:sldId id="4936"/>
            <p14:sldId id="4904"/>
            <p14:sldId id="4938"/>
            <p14:sldId id="4917"/>
            <p14:sldId id="4940"/>
            <p14:sldId id="4919"/>
          </p14:sldIdLst>
        </p14:section>
        <p14:section name="Evaluering" id="{A4E637F9-7164-4F16-A591-D9B77560529D}">
          <p14:sldIdLst>
            <p14:sldId id="4941"/>
            <p14:sldId id="4927"/>
            <p14:sldId id="4928"/>
            <p14:sldId id="4929"/>
            <p14:sldId id="4930"/>
            <p14:sldId id="4931"/>
          </p14:sldIdLst>
        </p14:section>
        <p14:section name="Tilpass til egne ledelsesprinsipper/grunnlag" id="{30920EBB-1AC0-4D1B-8233-DDD4910A8350}">
          <p14:sldIdLst>
            <p14:sldId id="4963"/>
            <p14:sldId id="4965"/>
          </p14:sldIdLst>
        </p14:section>
        <p14:section name="Fasiliteringsguide" id="{35C4C0FE-9557-428A-8EF1-9B1C6CF88329}">
          <p14:sldIdLst>
            <p14:sldId id="4955"/>
            <p14:sldId id="4956"/>
            <p14:sldId id="4946"/>
            <p14:sldId id="4949"/>
            <p14:sldId id="4971"/>
            <p14:sldId id="4947"/>
            <p14:sldId id="4960"/>
            <p14:sldId id="4961"/>
            <p14:sldId id="4952"/>
            <p14:sldId id="4943"/>
            <p14:sldId id="4944"/>
            <p14:sldId id="4945"/>
            <p14:sldId id="4954"/>
          </p14:sldIdLst>
        </p14:section>
        <p14:section name="Hva skjer nå?" id="{8502C51C-31DB-4E84-9D33-6D624FFB04EA}">
          <p14:sldIdLst>
            <p14:sldId id="4918"/>
            <p14:sldId id="4911"/>
            <p14:sldId id="49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D7E02-33FF-A12B-2334-9A78CF214DC3}" name="Runa Thrap-Meyer" initials="RT" userId="S::runa.thrap-meyer@dfo.no::4b763370-e8fc-4d19-bf69-11b5e4b019e5" providerId="AD"/>
  <p188:author id="{11158E37-D220-6D57-CB54-26AC318462A8}" name="Sanja Kostovska Skaar" initials="SS" userId="S::sanja.skaar@dfo.no::e58b7517-bf2d-4f0d-b789-efe4fa566bd6" providerId="AD"/>
  <p188:author id="{B7A41071-32CF-8661-7B95-09D075614D66}" name="Maria Lind Kvanmo" initials="MK" userId="S::maria.kvanmo@dfo.no::1c70897d-4be1-4ed8-a6a6-15304f90c2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C5"/>
    <a:srgbClr val="3F9CA4"/>
    <a:srgbClr val="003840"/>
    <a:srgbClr val="3F9CA3"/>
    <a:srgbClr val="00CC66"/>
    <a:srgbClr val="74C4CA"/>
    <a:srgbClr val="01383F"/>
    <a:srgbClr val="FF7C80"/>
    <a:srgbClr val="BFD6E3"/>
    <a:srgbClr val="D9E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36" autoAdjust="0"/>
  </p:normalViewPr>
  <p:slideViewPr>
    <p:cSldViewPr snapToGrid="0">
      <p:cViewPr varScale="1">
        <p:scale>
          <a:sx n="104" d="100"/>
          <a:sy n="104" d="100"/>
        </p:scale>
        <p:origin x="1157"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1.png"/><Relationship Id="rId7" Type="http://schemas.openxmlformats.org/officeDocument/2006/relationships/image" Target="../media/image24.png"/><Relationship Id="rId2" Type="http://schemas.openxmlformats.org/officeDocument/2006/relationships/hyperlink" Target="https://www.regjeringen.no/no/tema/arbeidsliv/Statlig-arbeidsgiverpolitikk/konferanser/frokostseminar_170624_arbeidsgiverstategi_og_ledelsesgrunnlag/id3043602/" TargetMode="External"/><Relationship Id="rId1" Type="http://schemas.openxmlformats.org/officeDocument/2006/relationships/hyperlink" Target="https://www.regjeringen.no/contentassets/2edbe282d52c40e4bd640154368e47bb/no/pdfs/god-ledelse-i-staten.pdf" TargetMode="Externa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regjeringen.no/contentassets/2edbe282d52c40e4bd640154368e47bb/no/pdfs/god-ledelse-i-staten.pdf" TargetMode="External"/><Relationship Id="rId7" Type="http://schemas.openxmlformats.org/officeDocument/2006/relationships/image" Target="../media/image2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hyperlink" Target="https://www.regjeringen.no/no/tema/arbeidsliv/Statlig-arbeidsgiverpolitikk/konferanser/frokostseminar_170624_arbeidsgiverstategi_og_ledelsesgrunnlag/id3043602/" TargetMode="External"/><Relationship Id="rId5" Type="http://schemas.openxmlformats.org/officeDocument/2006/relationships/image" Target="../media/image54.sv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27D4D-4D20-43DA-8698-3616A14BAE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2B9F03-A3CC-47CE-A54B-A65759EB9A65}">
      <dgm:prSet/>
      <dgm:spPr/>
      <dgm:t>
        <a:bodyPr/>
        <a:lstStyle/>
        <a:p>
          <a:pPr>
            <a:lnSpc>
              <a:spcPct val="100000"/>
            </a:lnSpc>
          </a:pPr>
          <a:r>
            <a:rPr lang="nb-NO" dirty="0"/>
            <a:t>Reflektere over de fem forventningene</a:t>
          </a:r>
          <a:endParaRPr lang="en-US" dirty="0"/>
        </a:p>
      </dgm:t>
    </dgm:pt>
    <dgm:pt modelId="{522D5A49-F8E9-4371-A70B-50CCC187B975}" type="parTrans" cxnId="{4157578F-A739-4119-91F6-FCDCE26D3A0E}">
      <dgm:prSet/>
      <dgm:spPr/>
      <dgm:t>
        <a:bodyPr/>
        <a:lstStyle/>
        <a:p>
          <a:endParaRPr lang="en-US"/>
        </a:p>
      </dgm:t>
    </dgm:pt>
    <dgm:pt modelId="{4B2992E8-1ADD-4AFE-9491-D4FD9D3BB7DC}" type="sibTrans" cxnId="{4157578F-A739-4119-91F6-FCDCE26D3A0E}">
      <dgm:prSet/>
      <dgm:spPr/>
      <dgm:t>
        <a:bodyPr/>
        <a:lstStyle/>
        <a:p>
          <a:endParaRPr lang="en-US"/>
        </a:p>
      </dgm:t>
    </dgm:pt>
    <dgm:pt modelId="{C5BD21BF-2B6E-4E23-893B-C6D52023BFD8}">
      <dgm:prSet/>
      <dgm:spPr/>
      <dgm:t>
        <a:bodyPr/>
        <a:lstStyle/>
        <a:p>
          <a:pPr>
            <a:lnSpc>
              <a:spcPct val="100000"/>
            </a:lnSpc>
          </a:pPr>
          <a:r>
            <a:rPr lang="nb-NO" b="0" dirty="0"/>
            <a:t>Vurdere egen praksis opp mot forventningene </a:t>
          </a:r>
          <a:endParaRPr lang="en-US" b="0" dirty="0"/>
        </a:p>
      </dgm:t>
    </dgm:pt>
    <dgm:pt modelId="{0BBFBFF5-4612-48BC-8040-77E2C6E6737A}" type="parTrans" cxnId="{198A28A6-3DF2-48F3-9419-43CE53F9FDDE}">
      <dgm:prSet/>
      <dgm:spPr/>
      <dgm:t>
        <a:bodyPr/>
        <a:lstStyle/>
        <a:p>
          <a:endParaRPr lang="en-US"/>
        </a:p>
      </dgm:t>
    </dgm:pt>
    <dgm:pt modelId="{DA51B1EB-0409-466C-84B8-611D250C5CB9}" type="sibTrans" cxnId="{198A28A6-3DF2-48F3-9419-43CE53F9FDDE}">
      <dgm:prSet/>
      <dgm:spPr/>
      <dgm:t>
        <a:bodyPr/>
        <a:lstStyle/>
        <a:p>
          <a:endParaRPr lang="en-US"/>
        </a:p>
      </dgm:t>
    </dgm:pt>
    <dgm:pt modelId="{8DD7B3AF-3215-485C-97B7-1D223201F647}">
      <dgm:prSet/>
      <dgm:spPr/>
      <dgm:t>
        <a:bodyPr/>
        <a:lstStyle/>
        <a:p>
          <a:pPr>
            <a:lnSpc>
              <a:spcPct val="100000"/>
            </a:lnSpc>
          </a:pPr>
          <a:r>
            <a:rPr lang="nb-NO" b="0" dirty="0"/>
            <a:t>Se Grunnlag for god ledelse i staten opp mot ev. egne ledelsesprinsipper *</a:t>
          </a:r>
          <a:endParaRPr lang="en-US" b="0" dirty="0"/>
        </a:p>
      </dgm:t>
    </dgm:pt>
    <dgm:pt modelId="{A0F40FDA-5400-4E66-AF39-36F61CB6C359}" type="parTrans" cxnId="{378D21E6-15FF-4A80-8787-251927634F5B}">
      <dgm:prSet/>
      <dgm:spPr/>
      <dgm:t>
        <a:bodyPr/>
        <a:lstStyle/>
        <a:p>
          <a:endParaRPr lang="en-US"/>
        </a:p>
      </dgm:t>
    </dgm:pt>
    <dgm:pt modelId="{2C60D3A1-8329-47A3-9E33-BC5306F91010}" type="sibTrans" cxnId="{378D21E6-15FF-4A80-8787-251927634F5B}">
      <dgm:prSet/>
      <dgm:spPr/>
      <dgm:t>
        <a:bodyPr/>
        <a:lstStyle/>
        <a:p>
          <a:endParaRPr lang="en-US"/>
        </a:p>
      </dgm:t>
    </dgm:pt>
    <dgm:pt modelId="{FC2B555C-3A3E-4D1D-B7B9-AA2E5D978FB2}" type="pres">
      <dgm:prSet presAssocID="{92827D4D-4D20-43DA-8698-3616A14BAE4D}" presName="root" presStyleCnt="0">
        <dgm:presLayoutVars>
          <dgm:dir/>
          <dgm:resizeHandles val="exact"/>
        </dgm:presLayoutVars>
      </dgm:prSet>
      <dgm:spPr/>
    </dgm:pt>
    <dgm:pt modelId="{1ECED129-4730-430E-8962-37DEE082C0E9}" type="pres">
      <dgm:prSet presAssocID="{502B9F03-A3CC-47CE-A54B-A65759EB9A65}" presName="compNode" presStyleCnt="0"/>
      <dgm:spPr/>
    </dgm:pt>
    <dgm:pt modelId="{A745699A-67E2-4567-860A-9CC5DFE8C7A6}" type="pres">
      <dgm:prSet presAssocID="{502B9F03-A3CC-47CE-A54B-A65759EB9A65}" presName="bgRect" presStyleLbl="bgShp" presStyleIdx="0" presStyleCnt="3"/>
      <dgm:spPr/>
    </dgm:pt>
    <dgm:pt modelId="{BC534926-EF10-46F2-BEA1-150BFCC3F182}" type="pres">
      <dgm:prSet presAssocID="{502B9F03-A3CC-47CE-A54B-A65759EB9A6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kontur"/>
        </a:ext>
      </dgm:extLst>
    </dgm:pt>
    <dgm:pt modelId="{C426D8D8-BDDB-47F5-820A-CFFDD5B7753D}" type="pres">
      <dgm:prSet presAssocID="{502B9F03-A3CC-47CE-A54B-A65759EB9A65}" presName="spaceRect" presStyleCnt="0"/>
      <dgm:spPr/>
    </dgm:pt>
    <dgm:pt modelId="{70F19255-1342-42C3-AC7A-0ECC30298916}" type="pres">
      <dgm:prSet presAssocID="{502B9F03-A3CC-47CE-A54B-A65759EB9A65}" presName="parTx" presStyleLbl="revTx" presStyleIdx="0" presStyleCnt="3">
        <dgm:presLayoutVars>
          <dgm:chMax val="0"/>
          <dgm:chPref val="0"/>
        </dgm:presLayoutVars>
      </dgm:prSet>
      <dgm:spPr/>
    </dgm:pt>
    <dgm:pt modelId="{250585EA-741D-40C2-A017-8041E1232261}" type="pres">
      <dgm:prSet presAssocID="{4B2992E8-1ADD-4AFE-9491-D4FD9D3BB7DC}" presName="sibTrans" presStyleCnt="0"/>
      <dgm:spPr/>
    </dgm:pt>
    <dgm:pt modelId="{0CB9A4F8-34F7-476F-9723-F3B4271C3166}" type="pres">
      <dgm:prSet presAssocID="{C5BD21BF-2B6E-4E23-893B-C6D52023BFD8}" presName="compNode" presStyleCnt="0"/>
      <dgm:spPr/>
    </dgm:pt>
    <dgm:pt modelId="{44553471-E4C7-45BB-9D3A-2DDD680D5194}" type="pres">
      <dgm:prSet presAssocID="{C5BD21BF-2B6E-4E23-893B-C6D52023BFD8}" presName="bgRect" presStyleLbl="bgShp" presStyleIdx="1" presStyleCnt="3"/>
      <dgm:spPr/>
    </dgm:pt>
    <dgm:pt modelId="{B039E4EF-2961-4C8C-B513-436AD0984D35}" type="pres">
      <dgm:prSet presAssocID="{C5BD21BF-2B6E-4E23-893B-C6D52023BFD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ontinuerlig forbedring med heldekkende fyll"/>
        </a:ext>
      </dgm:extLst>
    </dgm:pt>
    <dgm:pt modelId="{31E52DCC-75EC-48D7-9F91-5B6788E68616}" type="pres">
      <dgm:prSet presAssocID="{C5BD21BF-2B6E-4E23-893B-C6D52023BFD8}" presName="spaceRect" presStyleCnt="0"/>
      <dgm:spPr/>
    </dgm:pt>
    <dgm:pt modelId="{01894C12-FD82-4100-8FF8-51F802A0554D}" type="pres">
      <dgm:prSet presAssocID="{C5BD21BF-2B6E-4E23-893B-C6D52023BFD8}" presName="parTx" presStyleLbl="revTx" presStyleIdx="1" presStyleCnt="3">
        <dgm:presLayoutVars>
          <dgm:chMax val="0"/>
          <dgm:chPref val="0"/>
        </dgm:presLayoutVars>
      </dgm:prSet>
      <dgm:spPr/>
    </dgm:pt>
    <dgm:pt modelId="{427D9223-568A-44B3-A84D-9525CB0EA140}" type="pres">
      <dgm:prSet presAssocID="{DA51B1EB-0409-466C-84B8-611D250C5CB9}" presName="sibTrans" presStyleCnt="0"/>
      <dgm:spPr/>
    </dgm:pt>
    <dgm:pt modelId="{0ACF85EF-0F3E-42E8-A598-5F82C12D6EB6}" type="pres">
      <dgm:prSet presAssocID="{8DD7B3AF-3215-485C-97B7-1D223201F647}" presName="compNode" presStyleCnt="0"/>
      <dgm:spPr/>
    </dgm:pt>
    <dgm:pt modelId="{AF962F22-DF2F-4839-9653-DBF246EA3BCF}" type="pres">
      <dgm:prSet presAssocID="{8DD7B3AF-3215-485C-97B7-1D223201F647}" presName="bgRect" presStyleLbl="bgShp" presStyleIdx="2" presStyleCnt="3"/>
      <dgm:spPr/>
    </dgm:pt>
    <dgm:pt modelId="{2FDBF558-E5A7-490D-931A-61D99EA7CD5B}" type="pres">
      <dgm:prSet presAssocID="{8DD7B3AF-3215-485C-97B7-1D223201F64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jekkliste kontur"/>
        </a:ext>
      </dgm:extLst>
    </dgm:pt>
    <dgm:pt modelId="{FCFA7E7A-338E-4DAF-812F-09C221067393}" type="pres">
      <dgm:prSet presAssocID="{8DD7B3AF-3215-485C-97B7-1D223201F647}" presName="spaceRect" presStyleCnt="0"/>
      <dgm:spPr/>
    </dgm:pt>
    <dgm:pt modelId="{93B2EA09-03A0-4128-952D-099EC82E34B5}" type="pres">
      <dgm:prSet presAssocID="{8DD7B3AF-3215-485C-97B7-1D223201F647}" presName="parTx" presStyleLbl="revTx" presStyleIdx="2" presStyleCnt="3">
        <dgm:presLayoutVars>
          <dgm:chMax val="0"/>
          <dgm:chPref val="0"/>
        </dgm:presLayoutVars>
      </dgm:prSet>
      <dgm:spPr/>
    </dgm:pt>
  </dgm:ptLst>
  <dgm:cxnLst>
    <dgm:cxn modelId="{4157578F-A739-4119-91F6-FCDCE26D3A0E}" srcId="{92827D4D-4D20-43DA-8698-3616A14BAE4D}" destId="{502B9F03-A3CC-47CE-A54B-A65759EB9A65}" srcOrd="0" destOrd="0" parTransId="{522D5A49-F8E9-4371-A70B-50CCC187B975}" sibTransId="{4B2992E8-1ADD-4AFE-9491-D4FD9D3BB7DC}"/>
    <dgm:cxn modelId="{239357A3-492B-4FCB-9589-25F0FE06D58F}" type="presOf" srcId="{C5BD21BF-2B6E-4E23-893B-C6D52023BFD8}" destId="{01894C12-FD82-4100-8FF8-51F802A0554D}" srcOrd="0" destOrd="0" presId="urn:microsoft.com/office/officeart/2018/2/layout/IconVerticalSolidList"/>
    <dgm:cxn modelId="{198A28A6-3DF2-48F3-9419-43CE53F9FDDE}" srcId="{92827D4D-4D20-43DA-8698-3616A14BAE4D}" destId="{C5BD21BF-2B6E-4E23-893B-C6D52023BFD8}" srcOrd="1" destOrd="0" parTransId="{0BBFBFF5-4612-48BC-8040-77E2C6E6737A}" sibTransId="{DA51B1EB-0409-466C-84B8-611D250C5CB9}"/>
    <dgm:cxn modelId="{A8DB18B3-E54A-40E5-AB7B-A77130267ACA}" type="presOf" srcId="{502B9F03-A3CC-47CE-A54B-A65759EB9A65}" destId="{70F19255-1342-42C3-AC7A-0ECC30298916}" srcOrd="0" destOrd="0" presId="urn:microsoft.com/office/officeart/2018/2/layout/IconVerticalSolidList"/>
    <dgm:cxn modelId="{378D21E6-15FF-4A80-8787-251927634F5B}" srcId="{92827D4D-4D20-43DA-8698-3616A14BAE4D}" destId="{8DD7B3AF-3215-485C-97B7-1D223201F647}" srcOrd="2" destOrd="0" parTransId="{A0F40FDA-5400-4E66-AF39-36F61CB6C359}" sibTransId="{2C60D3A1-8329-47A3-9E33-BC5306F91010}"/>
    <dgm:cxn modelId="{B0F106E8-66B1-43BC-8CB3-097A35B1501B}" type="presOf" srcId="{92827D4D-4D20-43DA-8698-3616A14BAE4D}" destId="{FC2B555C-3A3E-4D1D-B7B9-AA2E5D978FB2}" srcOrd="0" destOrd="0" presId="urn:microsoft.com/office/officeart/2018/2/layout/IconVerticalSolidList"/>
    <dgm:cxn modelId="{4669AAEB-A730-495B-A0A1-57A2ACC59F21}" type="presOf" srcId="{8DD7B3AF-3215-485C-97B7-1D223201F647}" destId="{93B2EA09-03A0-4128-952D-099EC82E34B5}" srcOrd="0" destOrd="0" presId="urn:microsoft.com/office/officeart/2018/2/layout/IconVerticalSolidList"/>
    <dgm:cxn modelId="{179F8AC9-D8CD-4BF1-AEED-5B0165D7B2CC}" type="presParOf" srcId="{FC2B555C-3A3E-4D1D-B7B9-AA2E5D978FB2}" destId="{1ECED129-4730-430E-8962-37DEE082C0E9}" srcOrd="0" destOrd="0" presId="urn:microsoft.com/office/officeart/2018/2/layout/IconVerticalSolidList"/>
    <dgm:cxn modelId="{AA8746D8-5255-4435-81E9-4E5EE8D302B8}" type="presParOf" srcId="{1ECED129-4730-430E-8962-37DEE082C0E9}" destId="{A745699A-67E2-4567-860A-9CC5DFE8C7A6}" srcOrd="0" destOrd="0" presId="urn:microsoft.com/office/officeart/2018/2/layout/IconVerticalSolidList"/>
    <dgm:cxn modelId="{79ACD0E4-5543-4788-8C13-EF32D28AC159}" type="presParOf" srcId="{1ECED129-4730-430E-8962-37DEE082C0E9}" destId="{BC534926-EF10-46F2-BEA1-150BFCC3F182}" srcOrd="1" destOrd="0" presId="urn:microsoft.com/office/officeart/2018/2/layout/IconVerticalSolidList"/>
    <dgm:cxn modelId="{B2022BDD-B395-4866-91FE-FA7029D71055}" type="presParOf" srcId="{1ECED129-4730-430E-8962-37DEE082C0E9}" destId="{C426D8D8-BDDB-47F5-820A-CFFDD5B7753D}" srcOrd="2" destOrd="0" presId="urn:microsoft.com/office/officeart/2018/2/layout/IconVerticalSolidList"/>
    <dgm:cxn modelId="{1E9F65DB-DEC4-45EE-8BFE-5B81F499A6DF}" type="presParOf" srcId="{1ECED129-4730-430E-8962-37DEE082C0E9}" destId="{70F19255-1342-42C3-AC7A-0ECC30298916}" srcOrd="3" destOrd="0" presId="urn:microsoft.com/office/officeart/2018/2/layout/IconVerticalSolidList"/>
    <dgm:cxn modelId="{ED5DE1C2-3EE6-4C66-82C8-10BBB2BBB017}" type="presParOf" srcId="{FC2B555C-3A3E-4D1D-B7B9-AA2E5D978FB2}" destId="{250585EA-741D-40C2-A017-8041E1232261}" srcOrd="1" destOrd="0" presId="urn:microsoft.com/office/officeart/2018/2/layout/IconVerticalSolidList"/>
    <dgm:cxn modelId="{5F9C4D37-C2BB-40CF-8121-E5BA83E73257}" type="presParOf" srcId="{FC2B555C-3A3E-4D1D-B7B9-AA2E5D978FB2}" destId="{0CB9A4F8-34F7-476F-9723-F3B4271C3166}" srcOrd="2" destOrd="0" presId="urn:microsoft.com/office/officeart/2018/2/layout/IconVerticalSolidList"/>
    <dgm:cxn modelId="{6D42226A-052D-4D19-AD2D-B17AF9C7D783}" type="presParOf" srcId="{0CB9A4F8-34F7-476F-9723-F3B4271C3166}" destId="{44553471-E4C7-45BB-9D3A-2DDD680D5194}" srcOrd="0" destOrd="0" presId="urn:microsoft.com/office/officeart/2018/2/layout/IconVerticalSolidList"/>
    <dgm:cxn modelId="{FFABB60A-4F7A-4DDB-9392-624AFD8DE521}" type="presParOf" srcId="{0CB9A4F8-34F7-476F-9723-F3B4271C3166}" destId="{B039E4EF-2961-4C8C-B513-436AD0984D35}" srcOrd="1" destOrd="0" presId="urn:microsoft.com/office/officeart/2018/2/layout/IconVerticalSolidList"/>
    <dgm:cxn modelId="{510D02DA-7B2D-46AC-A92A-8E712F2335F1}" type="presParOf" srcId="{0CB9A4F8-34F7-476F-9723-F3B4271C3166}" destId="{31E52DCC-75EC-48D7-9F91-5B6788E68616}" srcOrd="2" destOrd="0" presId="urn:microsoft.com/office/officeart/2018/2/layout/IconVerticalSolidList"/>
    <dgm:cxn modelId="{4B5DA87B-BC1A-40A5-8A9A-2BAB2B6F7025}" type="presParOf" srcId="{0CB9A4F8-34F7-476F-9723-F3B4271C3166}" destId="{01894C12-FD82-4100-8FF8-51F802A0554D}" srcOrd="3" destOrd="0" presId="urn:microsoft.com/office/officeart/2018/2/layout/IconVerticalSolidList"/>
    <dgm:cxn modelId="{1BA13A57-F1E0-44F0-AE89-6E3A3A25F354}" type="presParOf" srcId="{FC2B555C-3A3E-4D1D-B7B9-AA2E5D978FB2}" destId="{427D9223-568A-44B3-A84D-9525CB0EA140}" srcOrd="3" destOrd="0" presId="urn:microsoft.com/office/officeart/2018/2/layout/IconVerticalSolidList"/>
    <dgm:cxn modelId="{16C1026A-2008-4BB4-AB9E-4EFD6CF1F6FD}" type="presParOf" srcId="{FC2B555C-3A3E-4D1D-B7B9-AA2E5D978FB2}" destId="{0ACF85EF-0F3E-42E8-A598-5F82C12D6EB6}" srcOrd="4" destOrd="0" presId="urn:microsoft.com/office/officeart/2018/2/layout/IconVerticalSolidList"/>
    <dgm:cxn modelId="{5D3921AE-8FAF-47D4-BE77-F9223B3972D8}" type="presParOf" srcId="{0ACF85EF-0F3E-42E8-A598-5F82C12D6EB6}" destId="{AF962F22-DF2F-4839-9653-DBF246EA3BCF}" srcOrd="0" destOrd="0" presId="urn:microsoft.com/office/officeart/2018/2/layout/IconVerticalSolidList"/>
    <dgm:cxn modelId="{A9FE84D9-DEFD-4C78-B333-9E1BE074F377}" type="presParOf" srcId="{0ACF85EF-0F3E-42E8-A598-5F82C12D6EB6}" destId="{2FDBF558-E5A7-490D-931A-61D99EA7CD5B}" srcOrd="1" destOrd="0" presId="urn:microsoft.com/office/officeart/2018/2/layout/IconVerticalSolidList"/>
    <dgm:cxn modelId="{33760681-4307-41F2-90AA-70C5903AE279}" type="presParOf" srcId="{0ACF85EF-0F3E-42E8-A598-5F82C12D6EB6}" destId="{FCFA7E7A-338E-4DAF-812F-09C221067393}" srcOrd="2" destOrd="0" presId="urn:microsoft.com/office/officeart/2018/2/layout/IconVerticalSolidList"/>
    <dgm:cxn modelId="{61EB8B45-90A1-44A1-B429-9FEC37392BE0}" type="presParOf" srcId="{0ACF85EF-0F3E-42E8-A598-5F82C12D6EB6}" destId="{93B2EA09-03A0-4128-952D-099EC82E34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27D4D-4D20-43DA-8698-3616A14BAE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2B9F03-A3CC-47CE-A54B-A65759EB9A65}">
      <dgm:prSet/>
      <dgm:spPr/>
      <dgm:t>
        <a:bodyPr/>
        <a:lstStyle/>
        <a:p>
          <a:pPr>
            <a:lnSpc>
              <a:spcPct val="100000"/>
            </a:lnSpc>
          </a:pPr>
          <a:r>
            <a:rPr lang="nb-NO" dirty="0"/>
            <a:t>Hensikten med konkrete refleksjonsspørsmål er at dere skal: </a:t>
          </a:r>
          <a:endParaRPr lang="en-US" dirty="0"/>
        </a:p>
      </dgm:t>
    </dgm:pt>
    <dgm:pt modelId="{522D5A49-F8E9-4371-A70B-50CCC187B975}" type="parTrans" cxnId="{4157578F-A739-4119-91F6-FCDCE26D3A0E}">
      <dgm:prSet/>
      <dgm:spPr/>
      <dgm:t>
        <a:bodyPr/>
        <a:lstStyle/>
        <a:p>
          <a:endParaRPr lang="en-US"/>
        </a:p>
      </dgm:t>
    </dgm:pt>
    <dgm:pt modelId="{4B2992E8-1ADD-4AFE-9491-D4FD9D3BB7DC}" type="sibTrans" cxnId="{4157578F-A739-4119-91F6-FCDCE26D3A0E}">
      <dgm:prSet/>
      <dgm:spPr/>
      <dgm:t>
        <a:bodyPr/>
        <a:lstStyle/>
        <a:p>
          <a:endParaRPr lang="en-US"/>
        </a:p>
      </dgm:t>
    </dgm:pt>
    <dgm:pt modelId="{C5BD21BF-2B6E-4E23-893B-C6D52023BFD8}">
      <dgm:prSet/>
      <dgm:spPr/>
      <dgm:t>
        <a:bodyPr/>
        <a:lstStyle/>
        <a:p>
          <a:pPr>
            <a:lnSpc>
              <a:spcPct val="100000"/>
            </a:lnSpc>
          </a:pPr>
          <a:r>
            <a:rPr lang="nb-NO" b="1" dirty="0"/>
            <a:t>Bli kjent med forventningene</a:t>
          </a:r>
          <a:r>
            <a:rPr lang="nb-NO" dirty="0"/>
            <a:t>: Forstå hva som forventes av ledere i staten</a:t>
          </a:r>
          <a:endParaRPr lang="en-US" dirty="0"/>
        </a:p>
      </dgm:t>
    </dgm:pt>
    <dgm:pt modelId="{0BBFBFF5-4612-48BC-8040-77E2C6E6737A}" type="parTrans" cxnId="{198A28A6-3DF2-48F3-9419-43CE53F9FDDE}">
      <dgm:prSet/>
      <dgm:spPr/>
      <dgm:t>
        <a:bodyPr/>
        <a:lstStyle/>
        <a:p>
          <a:endParaRPr lang="en-US"/>
        </a:p>
      </dgm:t>
    </dgm:pt>
    <dgm:pt modelId="{DA51B1EB-0409-466C-84B8-611D250C5CB9}" type="sibTrans" cxnId="{198A28A6-3DF2-48F3-9419-43CE53F9FDDE}">
      <dgm:prSet/>
      <dgm:spPr/>
      <dgm:t>
        <a:bodyPr/>
        <a:lstStyle/>
        <a:p>
          <a:endParaRPr lang="en-US"/>
        </a:p>
      </dgm:t>
    </dgm:pt>
    <dgm:pt modelId="{8DD7B3AF-3215-485C-97B7-1D223201F647}">
      <dgm:prSet/>
      <dgm:spPr/>
      <dgm:t>
        <a:bodyPr/>
        <a:lstStyle/>
        <a:p>
          <a:pPr>
            <a:lnSpc>
              <a:spcPct val="100000"/>
            </a:lnSpc>
          </a:pPr>
          <a:r>
            <a:rPr lang="nb-NO" b="1" dirty="0"/>
            <a:t>Se deg selv som en del av det</a:t>
          </a:r>
          <a:r>
            <a:rPr lang="nb-NO" dirty="0"/>
            <a:t>: Identifiser din rolle, din lederatferd og hvordan du bidrar</a:t>
          </a:r>
          <a:endParaRPr lang="en-US" dirty="0"/>
        </a:p>
      </dgm:t>
    </dgm:pt>
    <dgm:pt modelId="{A0F40FDA-5400-4E66-AF39-36F61CB6C359}" type="parTrans" cxnId="{378D21E6-15FF-4A80-8787-251927634F5B}">
      <dgm:prSet/>
      <dgm:spPr/>
      <dgm:t>
        <a:bodyPr/>
        <a:lstStyle/>
        <a:p>
          <a:endParaRPr lang="en-US"/>
        </a:p>
      </dgm:t>
    </dgm:pt>
    <dgm:pt modelId="{2C60D3A1-8329-47A3-9E33-BC5306F91010}" type="sibTrans" cxnId="{378D21E6-15FF-4A80-8787-251927634F5B}">
      <dgm:prSet/>
      <dgm:spPr/>
      <dgm:t>
        <a:bodyPr/>
        <a:lstStyle/>
        <a:p>
          <a:endParaRPr lang="en-US"/>
        </a:p>
      </dgm:t>
    </dgm:pt>
    <dgm:pt modelId="{81D52186-BCB4-4B26-B009-0638141B9C3B}">
      <dgm:prSet/>
      <dgm:spPr/>
      <dgm:t>
        <a:bodyPr/>
        <a:lstStyle/>
        <a:p>
          <a:pPr>
            <a:lnSpc>
              <a:spcPct val="100000"/>
            </a:lnSpc>
          </a:pPr>
          <a:r>
            <a:rPr lang="nb-NO" b="1" dirty="0"/>
            <a:t>Identifisere utviklingsmuligheter</a:t>
          </a:r>
          <a:r>
            <a:rPr lang="nb-NO" dirty="0"/>
            <a:t>: Identifiser områder for forbedring i virksomheten</a:t>
          </a:r>
          <a:endParaRPr lang="en-US" dirty="0"/>
        </a:p>
      </dgm:t>
    </dgm:pt>
    <dgm:pt modelId="{383932C5-DEA7-45C9-B707-3E3A3BC8FDB6}" type="parTrans" cxnId="{1F178627-B701-4263-9B8B-180EBF49CC3A}">
      <dgm:prSet/>
      <dgm:spPr/>
      <dgm:t>
        <a:bodyPr/>
        <a:lstStyle/>
        <a:p>
          <a:endParaRPr lang="nb-NO"/>
        </a:p>
      </dgm:t>
    </dgm:pt>
    <dgm:pt modelId="{E1B0CA23-EE33-476D-8055-D9FBA520C6C1}" type="sibTrans" cxnId="{1F178627-B701-4263-9B8B-180EBF49CC3A}">
      <dgm:prSet/>
      <dgm:spPr/>
      <dgm:t>
        <a:bodyPr/>
        <a:lstStyle/>
        <a:p>
          <a:endParaRPr lang="nb-NO"/>
        </a:p>
      </dgm:t>
    </dgm:pt>
    <dgm:pt modelId="{FC2B555C-3A3E-4D1D-B7B9-AA2E5D978FB2}" type="pres">
      <dgm:prSet presAssocID="{92827D4D-4D20-43DA-8698-3616A14BAE4D}" presName="root" presStyleCnt="0">
        <dgm:presLayoutVars>
          <dgm:dir/>
          <dgm:resizeHandles val="exact"/>
        </dgm:presLayoutVars>
      </dgm:prSet>
      <dgm:spPr/>
    </dgm:pt>
    <dgm:pt modelId="{1ECED129-4730-430E-8962-37DEE082C0E9}" type="pres">
      <dgm:prSet presAssocID="{502B9F03-A3CC-47CE-A54B-A65759EB9A65}" presName="compNode" presStyleCnt="0"/>
      <dgm:spPr/>
    </dgm:pt>
    <dgm:pt modelId="{A745699A-67E2-4567-860A-9CC5DFE8C7A6}" type="pres">
      <dgm:prSet presAssocID="{502B9F03-A3CC-47CE-A54B-A65759EB9A65}" presName="bgRect" presStyleLbl="bgShp" presStyleIdx="0" presStyleCnt="4">
        <dgm:style>
          <a:lnRef idx="0">
            <a:scrgbClr r="0" g="0" b="0"/>
          </a:lnRef>
          <a:fillRef idx="0">
            <a:scrgbClr r="0" g="0" b="0"/>
          </a:fillRef>
          <a:effectRef idx="0">
            <a:scrgbClr r="0" g="0" b="0"/>
          </a:effectRef>
          <a:fontRef idx="minor">
            <a:schemeClr val="dk1"/>
          </a:fontRef>
        </dgm:style>
      </dgm:prSet>
      <dgm:spPr>
        <a:noFill/>
        <a:ln>
          <a:noFill/>
        </a:ln>
      </dgm:spPr>
    </dgm:pt>
    <dgm:pt modelId="{BC534926-EF10-46F2-BEA1-150BFCC3F182}" type="pres">
      <dgm:prSet presAssocID="{502B9F03-A3CC-47CE-A54B-A65759EB9A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aptein"/>
        </a:ext>
      </dgm:extLst>
    </dgm:pt>
    <dgm:pt modelId="{C426D8D8-BDDB-47F5-820A-CFFDD5B7753D}" type="pres">
      <dgm:prSet presAssocID="{502B9F03-A3CC-47CE-A54B-A65759EB9A65}" presName="spaceRect" presStyleCnt="0"/>
      <dgm:spPr/>
    </dgm:pt>
    <dgm:pt modelId="{70F19255-1342-42C3-AC7A-0ECC30298916}" type="pres">
      <dgm:prSet presAssocID="{502B9F03-A3CC-47CE-A54B-A65759EB9A65}" presName="parTx" presStyleLbl="revTx" presStyleIdx="0" presStyleCnt="4">
        <dgm:presLayoutVars>
          <dgm:chMax val="0"/>
          <dgm:chPref val="0"/>
        </dgm:presLayoutVars>
      </dgm:prSet>
      <dgm:spPr/>
    </dgm:pt>
    <dgm:pt modelId="{250585EA-741D-40C2-A017-8041E1232261}" type="pres">
      <dgm:prSet presAssocID="{4B2992E8-1ADD-4AFE-9491-D4FD9D3BB7DC}" presName="sibTrans" presStyleCnt="0"/>
      <dgm:spPr/>
    </dgm:pt>
    <dgm:pt modelId="{0CB9A4F8-34F7-476F-9723-F3B4271C3166}" type="pres">
      <dgm:prSet presAssocID="{C5BD21BF-2B6E-4E23-893B-C6D52023BFD8}" presName="compNode" presStyleCnt="0"/>
      <dgm:spPr/>
    </dgm:pt>
    <dgm:pt modelId="{44553471-E4C7-45BB-9D3A-2DDD680D5194}" type="pres">
      <dgm:prSet presAssocID="{C5BD21BF-2B6E-4E23-893B-C6D52023BFD8}" presName="bgRect" presStyleLbl="bgShp" presStyleIdx="1" presStyleCnt="4"/>
      <dgm:spPr/>
    </dgm:pt>
    <dgm:pt modelId="{B039E4EF-2961-4C8C-B513-436AD0984D35}" type="pres">
      <dgm:prSet presAssocID="{C5BD21BF-2B6E-4E23-893B-C6D52023BF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31E52DCC-75EC-48D7-9F91-5B6788E68616}" type="pres">
      <dgm:prSet presAssocID="{C5BD21BF-2B6E-4E23-893B-C6D52023BFD8}" presName="spaceRect" presStyleCnt="0"/>
      <dgm:spPr/>
    </dgm:pt>
    <dgm:pt modelId="{01894C12-FD82-4100-8FF8-51F802A0554D}" type="pres">
      <dgm:prSet presAssocID="{C5BD21BF-2B6E-4E23-893B-C6D52023BFD8}" presName="parTx" presStyleLbl="revTx" presStyleIdx="1" presStyleCnt="4">
        <dgm:presLayoutVars>
          <dgm:chMax val="0"/>
          <dgm:chPref val="0"/>
        </dgm:presLayoutVars>
      </dgm:prSet>
      <dgm:spPr/>
    </dgm:pt>
    <dgm:pt modelId="{427D9223-568A-44B3-A84D-9525CB0EA140}" type="pres">
      <dgm:prSet presAssocID="{DA51B1EB-0409-466C-84B8-611D250C5CB9}" presName="sibTrans" presStyleCnt="0"/>
      <dgm:spPr/>
    </dgm:pt>
    <dgm:pt modelId="{0ACF85EF-0F3E-42E8-A598-5F82C12D6EB6}" type="pres">
      <dgm:prSet presAssocID="{8DD7B3AF-3215-485C-97B7-1D223201F647}" presName="compNode" presStyleCnt="0"/>
      <dgm:spPr/>
    </dgm:pt>
    <dgm:pt modelId="{AF962F22-DF2F-4839-9653-DBF246EA3BCF}" type="pres">
      <dgm:prSet presAssocID="{8DD7B3AF-3215-485C-97B7-1D223201F647}" presName="bgRect" presStyleLbl="bgShp" presStyleIdx="2" presStyleCnt="4"/>
      <dgm:spPr/>
    </dgm:pt>
    <dgm:pt modelId="{2FDBF558-E5A7-490D-931A-61D99EA7CD5B}" type="pres">
      <dgm:prSet presAssocID="{8DD7B3AF-3215-485C-97B7-1D223201F6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FCFA7E7A-338E-4DAF-812F-09C221067393}" type="pres">
      <dgm:prSet presAssocID="{8DD7B3AF-3215-485C-97B7-1D223201F647}" presName="spaceRect" presStyleCnt="0"/>
      <dgm:spPr/>
    </dgm:pt>
    <dgm:pt modelId="{93B2EA09-03A0-4128-952D-099EC82E34B5}" type="pres">
      <dgm:prSet presAssocID="{8DD7B3AF-3215-485C-97B7-1D223201F647}" presName="parTx" presStyleLbl="revTx" presStyleIdx="2" presStyleCnt="4">
        <dgm:presLayoutVars>
          <dgm:chMax val="0"/>
          <dgm:chPref val="0"/>
        </dgm:presLayoutVars>
      </dgm:prSet>
      <dgm:spPr/>
    </dgm:pt>
    <dgm:pt modelId="{41B17549-255D-489A-8E5C-E789F87E43C7}" type="pres">
      <dgm:prSet presAssocID="{2C60D3A1-8329-47A3-9E33-BC5306F91010}" presName="sibTrans" presStyleCnt="0"/>
      <dgm:spPr/>
    </dgm:pt>
    <dgm:pt modelId="{7EA242F0-04D3-4264-90D9-A6623B35C9CA}" type="pres">
      <dgm:prSet presAssocID="{81D52186-BCB4-4B26-B009-0638141B9C3B}" presName="compNode" presStyleCnt="0"/>
      <dgm:spPr/>
    </dgm:pt>
    <dgm:pt modelId="{CF89D06B-6114-4C47-BDBD-F4D6F38D554B}" type="pres">
      <dgm:prSet presAssocID="{81D52186-BCB4-4B26-B009-0638141B9C3B}" presName="bgRect" presStyleLbl="bgShp" presStyleIdx="3" presStyleCnt="4"/>
      <dgm:spPr/>
    </dgm:pt>
    <dgm:pt modelId="{E33C2D2A-AA5D-431B-90DC-608A7B6CBDEA}" type="pres">
      <dgm:prSet presAssocID="{81D52186-BCB4-4B26-B009-0638141B9C3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retningsvekst kontur"/>
        </a:ext>
      </dgm:extLst>
    </dgm:pt>
    <dgm:pt modelId="{FA980050-0C87-4514-B7AE-A854765B951C}" type="pres">
      <dgm:prSet presAssocID="{81D52186-BCB4-4B26-B009-0638141B9C3B}" presName="spaceRect" presStyleCnt="0"/>
      <dgm:spPr/>
    </dgm:pt>
    <dgm:pt modelId="{55F6289B-779F-4779-885E-D314F21CA080}" type="pres">
      <dgm:prSet presAssocID="{81D52186-BCB4-4B26-B009-0638141B9C3B}" presName="parTx" presStyleLbl="revTx" presStyleIdx="3" presStyleCnt="4">
        <dgm:presLayoutVars>
          <dgm:chMax val="0"/>
          <dgm:chPref val="0"/>
        </dgm:presLayoutVars>
      </dgm:prSet>
      <dgm:spPr/>
    </dgm:pt>
  </dgm:ptLst>
  <dgm:cxnLst>
    <dgm:cxn modelId="{D2600E17-276D-4A05-A448-013D25A47843}" type="presOf" srcId="{81D52186-BCB4-4B26-B009-0638141B9C3B}" destId="{55F6289B-779F-4779-885E-D314F21CA080}" srcOrd="0" destOrd="0" presId="urn:microsoft.com/office/officeart/2018/2/layout/IconVerticalSolidList"/>
    <dgm:cxn modelId="{1F178627-B701-4263-9B8B-180EBF49CC3A}" srcId="{92827D4D-4D20-43DA-8698-3616A14BAE4D}" destId="{81D52186-BCB4-4B26-B009-0638141B9C3B}" srcOrd="3" destOrd="0" parTransId="{383932C5-DEA7-45C9-B707-3E3A3BC8FDB6}" sibTransId="{E1B0CA23-EE33-476D-8055-D9FBA520C6C1}"/>
    <dgm:cxn modelId="{4157578F-A739-4119-91F6-FCDCE26D3A0E}" srcId="{92827D4D-4D20-43DA-8698-3616A14BAE4D}" destId="{502B9F03-A3CC-47CE-A54B-A65759EB9A65}" srcOrd="0" destOrd="0" parTransId="{522D5A49-F8E9-4371-A70B-50CCC187B975}" sibTransId="{4B2992E8-1ADD-4AFE-9491-D4FD9D3BB7DC}"/>
    <dgm:cxn modelId="{239357A3-492B-4FCB-9589-25F0FE06D58F}" type="presOf" srcId="{C5BD21BF-2B6E-4E23-893B-C6D52023BFD8}" destId="{01894C12-FD82-4100-8FF8-51F802A0554D}" srcOrd="0" destOrd="0" presId="urn:microsoft.com/office/officeart/2018/2/layout/IconVerticalSolidList"/>
    <dgm:cxn modelId="{198A28A6-3DF2-48F3-9419-43CE53F9FDDE}" srcId="{92827D4D-4D20-43DA-8698-3616A14BAE4D}" destId="{C5BD21BF-2B6E-4E23-893B-C6D52023BFD8}" srcOrd="1" destOrd="0" parTransId="{0BBFBFF5-4612-48BC-8040-77E2C6E6737A}" sibTransId="{DA51B1EB-0409-466C-84B8-611D250C5CB9}"/>
    <dgm:cxn modelId="{A8DB18B3-E54A-40E5-AB7B-A77130267ACA}" type="presOf" srcId="{502B9F03-A3CC-47CE-A54B-A65759EB9A65}" destId="{70F19255-1342-42C3-AC7A-0ECC30298916}" srcOrd="0" destOrd="0" presId="urn:microsoft.com/office/officeart/2018/2/layout/IconVerticalSolidList"/>
    <dgm:cxn modelId="{378D21E6-15FF-4A80-8787-251927634F5B}" srcId="{92827D4D-4D20-43DA-8698-3616A14BAE4D}" destId="{8DD7B3AF-3215-485C-97B7-1D223201F647}" srcOrd="2" destOrd="0" parTransId="{A0F40FDA-5400-4E66-AF39-36F61CB6C359}" sibTransId="{2C60D3A1-8329-47A3-9E33-BC5306F91010}"/>
    <dgm:cxn modelId="{B0F106E8-66B1-43BC-8CB3-097A35B1501B}" type="presOf" srcId="{92827D4D-4D20-43DA-8698-3616A14BAE4D}" destId="{FC2B555C-3A3E-4D1D-B7B9-AA2E5D978FB2}" srcOrd="0" destOrd="0" presId="urn:microsoft.com/office/officeart/2018/2/layout/IconVerticalSolidList"/>
    <dgm:cxn modelId="{4669AAEB-A730-495B-A0A1-57A2ACC59F21}" type="presOf" srcId="{8DD7B3AF-3215-485C-97B7-1D223201F647}" destId="{93B2EA09-03A0-4128-952D-099EC82E34B5}" srcOrd="0" destOrd="0" presId="urn:microsoft.com/office/officeart/2018/2/layout/IconVerticalSolidList"/>
    <dgm:cxn modelId="{179F8AC9-D8CD-4BF1-AEED-5B0165D7B2CC}" type="presParOf" srcId="{FC2B555C-3A3E-4D1D-B7B9-AA2E5D978FB2}" destId="{1ECED129-4730-430E-8962-37DEE082C0E9}" srcOrd="0" destOrd="0" presId="urn:microsoft.com/office/officeart/2018/2/layout/IconVerticalSolidList"/>
    <dgm:cxn modelId="{AA8746D8-5255-4435-81E9-4E5EE8D302B8}" type="presParOf" srcId="{1ECED129-4730-430E-8962-37DEE082C0E9}" destId="{A745699A-67E2-4567-860A-9CC5DFE8C7A6}" srcOrd="0" destOrd="0" presId="urn:microsoft.com/office/officeart/2018/2/layout/IconVerticalSolidList"/>
    <dgm:cxn modelId="{79ACD0E4-5543-4788-8C13-EF32D28AC159}" type="presParOf" srcId="{1ECED129-4730-430E-8962-37DEE082C0E9}" destId="{BC534926-EF10-46F2-BEA1-150BFCC3F182}" srcOrd="1" destOrd="0" presId="urn:microsoft.com/office/officeart/2018/2/layout/IconVerticalSolidList"/>
    <dgm:cxn modelId="{B2022BDD-B395-4866-91FE-FA7029D71055}" type="presParOf" srcId="{1ECED129-4730-430E-8962-37DEE082C0E9}" destId="{C426D8D8-BDDB-47F5-820A-CFFDD5B7753D}" srcOrd="2" destOrd="0" presId="urn:microsoft.com/office/officeart/2018/2/layout/IconVerticalSolidList"/>
    <dgm:cxn modelId="{1E9F65DB-DEC4-45EE-8BFE-5B81F499A6DF}" type="presParOf" srcId="{1ECED129-4730-430E-8962-37DEE082C0E9}" destId="{70F19255-1342-42C3-AC7A-0ECC30298916}" srcOrd="3" destOrd="0" presId="urn:microsoft.com/office/officeart/2018/2/layout/IconVerticalSolidList"/>
    <dgm:cxn modelId="{ED5DE1C2-3EE6-4C66-82C8-10BBB2BBB017}" type="presParOf" srcId="{FC2B555C-3A3E-4D1D-B7B9-AA2E5D978FB2}" destId="{250585EA-741D-40C2-A017-8041E1232261}" srcOrd="1" destOrd="0" presId="urn:microsoft.com/office/officeart/2018/2/layout/IconVerticalSolidList"/>
    <dgm:cxn modelId="{5F9C4D37-C2BB-40CF-8121-E5BA83E73257}" type="presParOf" srcId="{FC2B555C-3A3E-4D1D-B7B9-AA2E5D978FB2}" destId="{0CB9A4F8-34F7-476F-9723-F3B4271C3166}" srcOrd="2" destOrd="0" presId="urn:microsoft.com/office/officeart/2018/2/layout/IconVerticalSolidList"/>
    <dgm:cxn modelId="{6D42226A-052D-4D19-AD2D-B17AF9C7D783}" type="presParOf" srcId="{0CB9A4F8-34F7-476F-9723-F3B4271C3166}" destId="{44553471-E4C7-45BB-9D3A-2DDD680D5194}" srcOrd="0" destOrd="0" presId="urn:microsoft.com/office/officeart/2018/2/layout/IconVerticalSolidList"/>
    <dgm:cxn modelId="{FFABB60A-4F7A-4DDB-9392-624AFD8DE521}" type="presParOf" srcId="{0CB9A4F8-34F7-476F-9723-F3B4271C3166}" destId="{B039E4EF-2961-4C8C-B513-436AD0984D35}" srcOrd="1" destOrd="0" presId="urn:microsoft.com/office/officeart/2018/2/layout/IconVerticalSolidList"/>
    <dgm:cxn modelId="{510D02DA-7B2D-46AC-A92A-8E712F2335F1}" type="presParOf" srcId="{0CB9A4F8-34F7-476F-9723-F3B4271C3166}" destId="{31E52DCC-75EC-48D7-9F91-5B6788E68616}" srcOrd="2" destOrd="0" presId="urn:microsoft.com/office/officeart/2018/2/layout/IconVerticalSolidList"/>
    <dgm:cxn modelId="{4B5DA87B-BC1A-40A5-8A9A-2BAB2B6F7025}" type="presParOf" srcId="{0CB9A4F8-34F7-476F-9723-F3B4271C3166}" destId="{01894C12-FD82-4100-8FF8-51F802A0554D}" srcOrd="3" destOrd="0" presId="urn:microsoft.com/office/officeart/2018/2/layout/IconVerticalSolidList"/>
    <dgm:cxn modelId="{1BA13A57-F1E0-44F0-AE89-6E3A3A25F354}" type="presParOf" srcId="{FC2B555C-3A3E-4D1D-B7B9-AA2E5D978FB2}" destId="{427D9223-568A-44B3-A84D-9525CB0EA140}" srcOrd="3" destOrd="0" presId="urn:microsoft.com/office/officeart/2018/2/layout/IconVerticalSolidList"/>
    <dgm:cxn modelId="{16C1026A-2008-4BB4-AB9E-4EFD6CF1F6FD}" type="presParOf" srcId="{FC2B555C-3A3E-4D1D-B7B9-AA2E5D978FB2}" destId="{0ACF85EF-0F3E-42E8-A598-5F82C12D6EB6}" srcOrd="4" destOrd="0" presId="urn:microsoft.com/office/officeart/2018/2/layout/IconVerticalSolidList"/>
    <dgm:cxn modelId="{5D3921AE-8FAF-47D4-BE77-F9223B3972D8}" type="presParOf" srcId="{0ACF85EF-0F3E-42E8-A598-5F82C12D6EB6}" destId="{AF962F22-DF2F-4839-9653-DBF246EA3BCF}" srcOrd="0" destOrd="0" presId="urn:microsoft.com/office/officeart/2018/2/layout/IconVerticalSolidList"/>
    <dgm:cxn modelId="{A9FE84D9-DEFD-4C78-B333-9E1BE074F377}" type="presParOf" srcId="{0ACF85EF-0F3E-42E8-A598-5F82C12D6EB6}" destId="{2FDBF558-E5A7-490D-931A-61D99EA7CD5B}" srcOrd="1" destOrd="0" presId="urn:microsoft.com/office/officeart/2018/2/layout/IconVerticalSolidList"/>
    <dgm:cxn modelId="{33760681-4307-41F2-90AA-70C5903AE279}" type="presParOf" srcId="{0ACF85EF-0F3E-42E8-A598-5F82C12D6EB6}" destId="{FCFA7E7A-338E-4DAF-812F-09C221067393}" srcOrd="2" destOrd="0" presId="urn:microsoft.com/office/officeart/2018/2/layout/IconVerticalSolidList"/>
    <dgm:cxn modelId="{61EB8B45-90A1-44A1-B429-9FEC37392BE0}" type="presParOf" srcId="{0ACF85EF-0F3E-42E8-A598-5F82C12D6EB6}" destId="{93B2EA09-03A0-4128-952D-099EC82E34B5}" srcOrd="3" destOrd="0" presId="urn:microsoft.com/office/officeart/2018/2/layout/IconVerticalSolidList"/>
    <dgm:cxn modelId="{BA04B3A9-BAE0-41C8-B611-BABDF95B8A00}" type="presParOf" srcId="{FC2B555C-3A3E-4D1D-B7B9-AA2E5D978FB2}" destId="{41B17549-255D-489A-8E5C-E789F87E43C7}" srcOrd="5" destOrd="0" presId="urn:microsoft.com/office/officeart/2018/2/layout/IconVerticalSolidList"/>
    <dgm:cxn modelId="{B04F905E-250A-432C-8CE1-F08427707F70}" type="presParOf" srcId="{FC2B555C-3A3E-4D1D-B7B9-AA2E5D978FB2}" destId="{7EA242F0-04D3-4264-90D9-A6623B35C9CA}" srcOrd="6" destOrd="0" presId="urn:microsoft.com/office/officeart/2018/2/layout/IconVerticalSolidList"/>
    <dgm:cxn modelId="{AFB14E54-0B58-4C19-9F21-BBDC073A3925}" type="presParOf" srcId="{7EA242F0-04D3-4264-90D9-A6623B35C9CA}" destId="{CF89D06B-6114-4C47-BDBD-F4D6F38D554B}" srcOrd="0" destOrd="0" presId="urn:microsoft.com/office/officeart/2018/2/layout/IconVerticalSolidList"/>
    <dgm:cxn modelId="{F91F4E61-42C2-4CE6-A5FD-96388A5DC0BB}" type="presParOf" srcId="{7EA242F0-04D3-4264-90D9-A6623B35C9CA}" destId="{E33C2D2A-AA5D-431B-90DC-608A7B6CBDEA}" srcOrd="1" destOrd="0" presId="urn:microsoft.com/office/officeart/2018/2/layout/IconVerticalSolidList"/>
    <dgm:cxn modelId="{D1AA1D04-604A-4915-A5EC-CBB5251B2D11}" type="presParOf" srcId="{7EA242F0-04D3-4264-90D9-A6623B35C9CA}" destId="{FA980050-0C87-4514-B7AE-A854765B951C}" srcOrd="2" destOrd="0" presId="urn:microsoft.com/office/officeart/2018/2/layout/IconVerticalSolidList"/>
    <dgm:cxn modelId="{79675EB1-7325-4871-BFD5-C02AF40CE55A}" type="presParOf" srcId="{7EA242F0-04D3-4264-90D9-A6623B35C9CA}" destId="{55F6289B-779F-4779-885E-D314F21CA0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256F46-F13B-4F81-A89F-ABD5B0E0BE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48D1E3-E92D-4E32-9877-881DAB90653E}">
      <dgm:prSet/>
      <dgm:spPr/>
      <dgm:t>
        <a:bodyPr/>
        <a:lstStyle/>
        <a:p>
          <a:r>
            <a:rPr lang="nb-NO"/>
            <a:t>Denne øvelsen gir dere en mulighet til å identifisere hvilke områder som fungerer godt, og hvor dere kan utvikle dere videre</a:t>
          </a:r>
          <a:endParaRPr lang="en-US"/>
        </a:p>
      </dgm:t>
    </dgm:pt>
    <dgm:pt modelId="{F50A1C0B-DCEA-4703-B6B5-0C62F0B193D5}" type="parTrans" cxnId="{171458A0-DE78-40B8-9005-A0750EB983B3}">
      <dgm:prSet/>
      <dgm:spPr/>
      <dgm:t>
        <a:bodyPr/>
        <a:lstStyle/>
        <a:p>
          <a:endParaRPr lang="en-US"/>
        </a:p>
      </dgm:t>
    </dgm:pt>
    <dgm:pt modelId="{E684EF94-54F7-45FC-B2CD-B2F646F95954}" type="sibTrans" cxnId="{171458A0-DE78-40B8-9005-A0750EB983B3}">
      <dgm:prSet/>
      <dgm:spPr/>
      <dgm:t>
        <a:bodyPr/>
        <a:lstStyle/>
        <a:p>
          <a:endParaRPr lang="en-US"/>
        </a:p>
      </dgm:t>
    </dgm:pt>
    <dgm:pt modelId="{F2D2A68C-F7D3-4932-9AE5-FC04338FD4E2}">
      <dgm:prSet/>
      <dgm:spPr/>
      <dgm:t>
        <a:bodyPr/>
        <a:lstStyle/>
        <a:p>
          <a:r>
            <a:rPr lang="nb-NO" dirty="0"/>
            <a:t>Øvelsen kan gjennomføres individuelt, der den enkelte leder evaluerer seg selv på de ulike forventingene, og som en gruppeøvelse, der dere ser på hele virksomheten eller en ledergruppe. </a:t>
          </a:r>
          <a:endParaRPr lang="en-US" dirty="0"/>
        </a:p>
      </dgm:t>
    </dgm:pt>
    <dgm:pt modelId="{F1B20D1A-860F-4978-A1D4-98D00B4ABD50}" type="parTrans" cxnId="{A3C17245-784F-4850-BCF4-948DADAFC3C2}">
      <dgm:prSet/>
      <dgm:spPr/>
      <dgm:t>
        <a:bodyPr/>
        <a:lstStyle/>
        <a:p>
          <a:endParaRPr lang="en-US"/>
        </a:p>
      </dgm:t>
    </dgm:pt>
    <dgm:pt modelId="{8221DB8A-B914-4A4D-A07C-08EAEAC27176}" type="sibTrans" cxnId="{A3C17245-784F-4850-BCF4-948DADAFC3C2}">
      <dgm:prSet/>
      <dgm:spPr/>
      <dgm:t>
        <a:bodyPr/>
        <a:lstStyle/>
        <a:p>
          <a:endParaRPr lang="en-US"/>
        </a:p>
      </dgm:t>
    </dgm:pt>
    <dgm:pt modelId="{56400674-8DEC-4110-A689-F38A4F9959FB}">
      <dgm:prSet/>
      <dgm:spPr/>
      <dgm:t>
        <a:bodyPr/>
        <a:lstStyle/>
        <a:p>
          <a:r>
            <a:rPr lang="nb-NO" dirty="0"/>
            <a:t>Begynn med at hver leder reflekterer for seg selv rundt de ulike forventningene før det diskuteres enten i mindre grupper eller i plenum, avhengig av størrelsen på gruppen. </a:t>
          </a:r>
          <a:endParaRPr lang="en-US" dirty="0"/>
        </a:p>
      </dgm:t>
    </dgm:pt>
    <dgm:pt modelId="{D75BD145-3E2B-4714-AEF9-906447156F95}" type="parTrans" cxnId="{A71AE432-CC4D-4B17-A723-D132D0416678}">
      <dgm:prSet/>
      <dgm:spPr/>
      <dgm:t>
        <a:bodyPr/>
        <a:lstStyle/>
        <a:p>
          <a:endParaRPr lang="en-US"/>
        </a:p>
      </dgm:t>
    </dgm:pt>
    <dgm:pt modelId="{4137C88F-B398-48AB-89AA-891818C8D279}" type="sibTrans" cxnId="{A71AE432-CC4D-4B17-A723-D132D0416678}">
      <dgm:prSet/>
      <dgm:spPr/>
      <dgm:t>
        <a:bodyPr/>
        <a:lstStyle/>
        <a:p>
          <a:endParaRPr lang="en-US"/>
        </a:p>
      </dgm:t>
    </dgm:pt>
    <dgm:pt modelId="{1F72E224-9B98-4019-930B-59F4EAC3055C}" type="pres">
      <dgm:prSet presAssocID="{F5256F46-F13B-4F81-A89F-ABD5B0E0BE7C}" presName="root" presStyleCnt="0">
        <dgm:presLayoutVars>
          <dgm:dir/>
          <dgm:resizeHandles val="exact"/>
        </dgm:presLayoutVars>
      </dgm:prSet>
      <dgm:spPr/>
    </dgm:pt>
    <dgm:pt modelId="{250AA5AE-69C9-4C27-ACE8-95EA0AA4294C}" type="pres">
      <dgm:prSet presAssocID="{FB48D1E3-E92D-4E32-9877-881DAB90653E}" presName="compNode" presStyleCnt="0"/>
      <dgm:spPr/>
    </dgm:pt>
    <dgm:pt modelId="{9364355C-8E8D-4CE2-89A6-2C82A6C7937C}" type="pres">
      <dgm:prSet presAssocID="{FB48D1E3-E92D-4E32-9877-881DAB90653E}" presName="bgRect" presStyleLbl="bgShp" presStyleIdx="0" presStyleCnt="3"/>
      <dgm:spPr/>
    </dgm:pt>
    <dgm:pt modelId="{FD85FC24-3649-4AB0-82DB-FD610E400172}" type="pres">
      <dgm:prSet presAssocID="{FB48D1E3-E92D-4E32-9877-881DAB9065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C5232A9-2B05-44E7-89A1-F605578ACB58}" type="pres">
      <dgm:prSet presAssocID="{FB48D1E3-E92D-4E32-9877-881DAB90653E}" presName="spaceRect" presStyleCnt="0"/>
      <dgm:spPr/>
    </dgm:pt>
    <dgm:pt modelId="{EF5D5745-A76E-4953-A38E-D3892F1446A1}" type="pres">
      <dgm:prSet presAssocID="{FB48D1E3-E92D-4E32-9877-881DAB90653E}" presName="parTx" presStyleLbl="revTx" presStyleIdx="0" presStyleCnt="3">
        <dgm:presLayoutVars>
          <dgm:chMax val="0"/>
          <dgm:chPref val="0"/>
        </dgm:presLayoutVars>
      </dgm:prSet>
      <dgm:spPr/>
    </dgm:pt>
    <dgm:pt modelId="{E48AEB51-9C48-47DB-8E63-D20318893603}" type="pres">
      <dgm:prSet presAssocID="{E684EF94-54F7-45FC-B2CD-B2F646F95954}" presName="sibTrans" presStyleCnt="0"/>
      <dgm:spPr/>
    </dgm:pt>
    <dgm:pt modelId="{D6076591-0408-4CBC-8C87-0F4536E047B8}" type="pres">
      <dgm:prSet presAssocID="{F2D2A68C-F7D3-4932-9AE5-FC04338FD4E2}" presName="compNode" presStyleCnt="0"/>
      <dgm:spPr/>
    </dgm:pt>
    <dgm:pt modelId="{262CA373-635F-429B-91F5-A4D756B3A4EE}" type="pres">
      <dgm:prSet presAssocID="{F2D2A68C-F7D3-4932-9AE5-FC04338FD4E2}" presName="bgRect" presStyleLbl="bgShp" presStyleIdx="1" presStyleCnt="3"/>
      <dgm:spPr/>
    </dgm:pt>
    <dgm:pt modelId="{95BB91EA-9DB3-4C06-9516-149736143CE5}" type="pres">
      <dgm:prSet presAssocID="{F2D2A68C-F7D3-4932-9AE5-FC04338FD4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C41A34B-1284-485E-A8EA-B72EA0CEE6C9}" type="pres">
      <dgm:prSet presAssocID="{F2D2A68C-F7D3-4932-9AE5-FC04338FD4E2}" presName="spaceRect" presStyleCnt="0"/>
      <dgm:spPr/>
    </dgm:pt>
    <dgm:pt modelId="{331D3545-BF14-4305-9729-832ACAD3CF0E}" type="pres">
      <dgm:prSet presAssocID="{F2D2A68C-F7D3-4932-9AE5-FC04338FD4E2}" presName="parTx" presStyleLbl="revTx" presStyleIdx="1" presStyleCnt="3">
        <dgm:presLayoutVars>
          <dgm:chMax val="0"/>
          <dgm:chPref val="0"/>
        </dgm:presLayoutVars>
      </dgm:prSet>
      <dgm:spPr/>
    </dgm:pt>
    <dgm:pt modelId="{6247DFE1-B6D4-4ABE-9AFF-FDD0C6BD9340}" type="pres">
      <dgm:prSet presAssocID="{8221DB8A-B914-4A4D-A07C-08EAEAC27176}" presName="sibTrans" presStyleCnt="0"/>
      <dgm:spPr/>
    </dgm:pt>
    <dgm:pt modelId="{E0DCE486-5A80-4106-A6C7-5A9D58D1A366}" type="pres">
      <dgm:prSet presAssocID="{56400674-8DEC-4110-A689-F38A4F9959FB}" presName="compNode" presStyleCnt="0"/>
      <dgm:spPr/>
    </dgm:pt>
    <dgm:pt modelId="{25A337FC-5EF4-4997-AE2E-88AC3A844C6C}" type="pres">
      <dgm:prSet presAssocID="{56400674-8DEC-4110-A689-F38A4F9959FB}" presName="bgRect" presStyleLbl="bgShp" presStyleIdx="2" presStyleCnt="3"/>
      <dgm:spPr/>
    </dgm:pt>
    <dgm:pt modelId="{AAE39744-4D0A-47C2-82F6-35E152C821F3}" type="pres">
      <dgm:prSet presAssocID="{56400674-8DEC-4110-A689-F38A4F9959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B3623129-F160-433D-AF53-DC24F98F9624}" type="pres">
      <dgm:prSet presAssocID="{56400674-8DEC-4110-A689-F38A4F9959FB}" presName="spaceRect" presStyleCnt="0"/>
      <dgm:spPr/>
    </dgm:pt>
    <dgm:pt modelId="{08D8A104-3D09-4F6F-808D-EBCB46CF7A29}" type="pres">
      <dgm:prSet presAssocID="{56400674-8DEC-4110-A689-F38A4F9959FB}" presName="parTx" presStyleLbl="revTx" presStyleIdx="2" presStyleCnt="3">
        <dgm:presLayoutVars>
          <dgm:chMax val="0"/>
          <dgm:chPref val="0"/>
        </dgm:presLayoutVars>
      </dgm:prSet>
      <dgm:spPr/>
    </dgm:pt>
  </dgm:ptLst>
  <dgm:cxnLst>
    <dgm:cxn modelId="{A71AE432-CC4D-4B17-A723-D132D0416678}" srcId="{F5256F46-F13B-4F81-A89F-ABD5B0E0BE7C}" destId="{56400674-8DEC-4110-A689-F38A4F9959FB}" srcOrd="2" destOrd="0" parTransId="{D75BD145-3E2B-4714-AEF9-906447156F95}" sibTransId="{4137C88F-B398-48AB-89AA-891818C8D279}"/>
    <dgm:cxn modelId="{A3C17245-784F-4850-BCF4-948DADAFC3C2}" srcId="{F5256F46-F13B-4F81-A89F-ABD5B0E0BE7C}" destId="{F2D2A68C-F7D3-4932-9AE5-FC04338FD4E2}" srcOrd="1" destOrd="0" parTransId="{F1B20D1A-860F-4978-A1D4-98D00B4ABD50}" sibTransId="{8221DB8A-B914-4A4D-A07C-08EAEAC27176}"/>
    <dgm:cxn modelId="{684E4076-3C54-49EE-A557-8AB47063CCD1}" type="presOf" srcId="{FB48D1E3-E92D-4E32-9877-881DAB90653E}" destId="{EF5D5745-A76E-4953-A38E-D3892F1446A1}" srcOrd="0" destOrd="0" presId="urn:microsoft.com/office/officeart/2018/2/layout/IconVerticalSolidList"/>
    <dgm:cxn modelId="{D36C8799-9157-43D3-877F-3C04B7D6CDC4}" type="presOf" srcId="{56400674-8DEC-4110-A689-F38A4F9959FB}" destId="{08D8A104-3D09-4F6F-808D-EBCB46CF7A29}" srcOrd="0" destOrd="0" presId="urn:microsoft.com/office/officeart/2018/2/layout/IconVerticalSolidList"/>
    <dgm:cxn modelId="{171458A0-DE78-40B8-9005-A0750EB983B3}" srcId="{F5256F46-F13B-4F81-A89F-ABD5B0E0BE7C}" destId="{FB48D1E3-E92D-4E32-9877-881DAB90653E}" srcOrd="0" destOrd="0" parTransId="{F50A1C0B-DCEA-4703-B6B5-0C62F0B193D5}" sibTransId="{E684EF94-54F7-45FC-B2CD-B2F646F95954}"/>
    <dgm:cxn modelId="{9FCF37E1-05A7-4200-9D9F-96D39FBF9B96}" type="presOf" srcId="{F2D2A68C-F7D3-4932-9AE5-FC04338FD4E2}" destId="{331D3545-BF14-4305-9729-832ACAD3CF0E}" srcOrd="0" destOrd="0" presId="urn:microsoft.com/office/officeart/2018/2/layout/IconVerticalSolidList"/>
    <dgm:cxn modelId="{EC80CCE9-4420-4701-82C6-D7FEB281EBD0}" type="presOf" srcId="{F5256F46-F13B-4F81-A89F-ABD5B0E0BE7C}" destId="{1F72E224-9B98-4019-930B-59F4EAC3055C}" srcOrd="0" destOrd="0" presId="urn:microsoft.com/office/officeart/2018/2/layout/IconVerticalSolidList"/>
    <dgm:cxn modelId="{D57112DA-099D-4B7A-8B5A-77BF174F0D9A}" type="presParOf" srcId="{1F72E224-9B98-4019-930B-59F4EAC3055C}" destId="{250AA5AE-69C9-4C27-ACE8-95EA0AA4294C}" srcOrd="0" destOrd="0" presId="urn:microsoft.com/office/officeart/2018/2/layout/IconVerticalSolidList"/>
    <dgm:cxn modelId="{641B1CE4-4637-4E46-A017-0F49A4DC161C}" type="presParOf" srcId="{250AA5AE-69C9-4C27-ACE8-95EA0AA4294C}" destId="{9364355C-8E8D-4CE2-89A6-2C82A6C7937C}" srcOrd="0" destOrd="0" presId="urn:microsoft.com/office/officeart/2018/2/layout/IconVerticalSolidList"/>
    <dgm:cxn modelId="{978356B0-5C8A-49BB-9E8B-B1EE4E078C95}" type="presParOf" srcId="{250AA5AE-69C9-4C27-ACE8-95EA0AA4294C}" destId="{FD85FC24-3649-4AB0-82DB-FD610E400172}" srcOrd="1" destOrd="0" presId="urn:microsoft.com/office/officeart/2018/2/layout/IconVerticalSolidList"/>
    <dgm:cxn modelId="{75320A3C-12BE-43E4-BE97-ACC9C7170EC5}" type="presParOf" srcId="{250AA5AE-69C9-4C27-ACE8-95EA0AA4294C}" destId="{9C5232A9-2B05-44E7-89A1-F605578ACB58}" srcOrd="2" destOrd="0" presId="urn:microsoft.com/office/officeart/2018/2/layout/IconVerticalSolidList"/>
    <dgm:cxn modelId="{5B51B5CD-C5C7-4044-AE52-4F399EB3E8DB}" type="presParOf" srcId="{250AA5AE-69C9-4C27-ACE8-95EA0AA4294C}" destId="{EF5D5745-A76E-4953-A38E-D3892F1446A1}" srcOrd="3" destOrd="0" presId="urn:microsoft.com/office/officeart/2018/2/layout/IconVerticalSolidList"/>
    <dgm:cxn modelId="{B69AE562-AC30-4881-B193-326CBFB5F16B}" type="presParOf" srcId="{1F72E224-9B98-4019-930B-59F4EAC3055C}" destId="{E48AEB51-9C48-47DB-8E63-D20318893603}" srcOrd="1" destOrd="0" presId="urn:microsoft.com/office/officeart/2018/2/layout/IconVerticalSolidList"/>
    <dgm:cxn modelId="{A69D1332-A340-4802-895D-92B1C8281ECE}" type="presParOf" srcId="{1F72E224-9B98-4019-930B-59F4EAC3055C}" destId="{D6076591-0408-4CBC-8C87-0F4536E047B8}" srcOrd="2" destOrd="0" presId="urn:microsoft.com/office/officeart/2018/2/layout/IconVerticalSolidList"/>
    <dgm:cxn modelId="{B3D859D0-2955-44A6-8244-BB0EC9AB2BA0}" type="presParOf" srcId="{D6076591-0408-4CBC-8C87-0F4536E047B8}" destId="{262CA373-635F-429B-91F5-A4D756B3A4EE}" srcOrd="0" destOrd="0" presId="urn:microsoft.com/office/officeart/2018/2/layout/IconVerticalSolidList"/>
    <dgm:cxn modelId="{C6EEEAAB-5221-4D13-82D5-6E88F808DBA7}" type="presParOf" srcId="{D6076591-0408-4CBC-8C87-0F4536E047B8}" destId="{95BB91EA-9DB3-4C06-9516-149736143CE5}" srcOrd="1" destOrd="0" presId="urn:microsoft.com/office/officeart/2018/2/layout/IconVerticalSolidList"/>
    <dgm:cxn modelId="{92F876A9-2A98-4CBD-887E-2C0136DD7C7C}" type="presParOf" srcId="{D6076591-0408-4CBC-8C87-0F4536E047B8}" destId="{5C41A34B-1284-485E-A8EA-B72EA0CEE6C9}" srcOrd="2" destOrd="0" presId="urn:microsoft.com/office/officeart/2018/2/layout/IconVerticalSolidList"/>
    <dgm:cxn modelId="{352790DD-5D54-4F5B-B726-2D4A2945E2FD}" type="presParOf" srcId="{D6076591-0408-4CBC-8C87-0F4536E047B8}" destId="{331D3545-BF14-4305-9729-832ACAD3CF0E}" srcOrd="3" destOrd="0" presId="urn:microsoft.com/office/officeart/2018/2/layout/IconVerticalSolidList"/>
    <dgm:cxn modelId="{F0503029-EF92-495E-A8BD-6F71E79E74D7}" type="presParOf" srcId="{1F72E224-9B98-4019-930B-59F4EAC3055C}" destId="{6247DFE1-B6D4-4ABE-9AFF-FDD0C6BD9340}" srcOrd="3" destOrd="0" presId="urn:microsoft.com/office/officeart/2018/2/layout/IconVerticalSolidList"/>
    <dgm:cxn modelId="{0CE09DFC-C3F7-44A2-B9BD-AD14136A0B83}" type="presParOf" srcId="{1F72E224-9B98-4019-930B-59F4EAC3055C}" destId="{E0DCE486-5A80-4106-A6C7-5A9D58D1A366}" srcOrd="4" destOrd="0" presId="urn:microsoft.com/office/officeart/2018/2/layout/IconVerticalSolidList"/>
    <dgm:cxn modelId="{40A36A06-D5B2-4006-A33D-EA8498CCB517}" type="presParOf" srcId="{E0DCE486-5A80-4106-A6C7-5A9D58D1A366}" destId="{25A337FC-5EF4-4997-AE2E-88AC3A844C6C}" srcOrd="0" destOrd="0" presId="urn:microsoft.com/office/officeart/2018/2/layout/IconVerticalSolidList"/>
    <dgm:cxn modelId="{67D1993A-7FCB-40F6-AB1E-B3EB87376842}" type="presParOf" srcId="{E0DCE486-5A80-4106-A6C7-5A9D58D1A366}" destId="{AAE39744-4D0A-47C2-82F6-35E152C821F3}" srcOrd="1" destOrd="0" presId="urn:microsoft.com/office/officeart/2018/2/layout/IconVerticalSolidList"/>
    <dgm:cxn modelId="{A208491B-18DB-448B-B4E7-7695F2976F9A}" type="presParOf" srcId="{E0DCE486-5A80-4106-A6C7-5A9D58D1A366}" destId="{B3623129-F160-433D-AF53-DC24F98F9624}" srcOrd="2" destOrd="0" presId="urn:microsoft.com/office/officeart/2018/2/layout/IconVerticalSolidList"/>
    <dgm:cxn modelId="{0F724172-B5FE-4896-84DA-F362559D977B}" type="presParOf" srcId="{E0DCE486-5A80-4106-A6C7-5A9D58D1A366}" destId="{08D8A104-3D09-4F6F-808D-EBCB46CF7A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33651B-0638-485B-BC8D-FD36DDE1AAC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nb-NO"/>
        </a:p>
      </dgm:t>
    </dgm:pt>
    <dgm:pt modelId="{8B1D484B-50C3-48A1-BB20-D8AC35A4E00D}">
      <dgm:prSet phldrT="[Tekst]" custT="1"/>
      <dgm:spPr>
        <a:solidFill>
          <a:srgbClr val="01383F"/>
        </a:solidFill>
      </dgm:spPr>
      <dgm:t>
        <a:bodyPr/>
        <a:lstStyle/>
        <a:p>
          <a:r>
            <a:rPr lang="nb-NO" sz="2800"/>
            <a:t>Beholde og forsterke</a:t>
          </a:r>
        </a:p>
      </dgm:t>
    </dgm:pt>
    <dgm:pt modelId="{C175CDE6-88BB-4586-95F4-F1924425E67E}" type="sibTrans" cxnId="{762F109D-D666-46FC-B0B9-DA283078B342}">
      <dgm:prSet/>
      <dgm:spPr/>
      <dgm:t>
        <a:bodyPr/>
        <a:lstStyle/>
        <a:p>
          <a:endParaRPr lang="nb-NO"/>
        </a:p>
      </dgm:t>
    </dgm:pt>
    <dgm:pt modelId="{51245CB3-FC07-4A5A-8DA7-FF7BED5A9867}" type="parTrans" cxnId="{762F109D-D666-46FC-B0B9-DA283078B342}">
      <dgm:prSet/>
      <dgm:spPr/>
      <dgm:t>
        <a:bodyPr/>
        <a:lstStyle/>
        <a:p>
          <a:endParaRPr lang="nb-NO"/>
        </a:p>
      </dgm:t>
    </dgm:pt>
    <dgm:pt modelId="{816199E6-F989-4A14-A6A3-FCCCCBA713FA}">
      <dgm:prSet phldrT="[Tekst]" phldr="1" custT="1"/>
      <dgm:spPr/>
      <dgm:t>
        <a:bodyPr/>
        <a:lstStyle/>
        <a:p>
          <a:endParaRPr lang="nb-NO" sz="2400"/>
        </a:p>
      </dgm:t>
    </dgm:pt>
    <dgm:pt modelId="{3FBAF984-CEE7-4664-83E7-6C8CE21C53C4}" type="sibTrans" cxnId="{8B671353-F6F0-4F46-99F8-9D0D9BB0392C}">
      <dgm:prSet/>
      <dgm:spPr/>
      <dgm:t>
        <a:bodyPr/>
        <a:lstStyle/>
        <a:p>
          <a:endParaRPr lang="nb-NO"/>
        </a:p>
      </dgm:t>
    </dgm:pt>
    <dgm:pt modelId="{9C233F6E-BAD8-4170-AFEF-B3D9C5B08B83}" type="parTrans" cxnId="{8B671353-F6F0-4F46-99F8-9D0D9BB0392C}">
      <dgm:prSet/>
      <dgm:spPr/>
      <dgm:t>
        <a:bodyPr/>
        <a:lstStyle/>
        <a:p>
          <a:endParaRPr lang="nb-NO"/>
        </a:p>
      </dgm:t>
    </dgm:pt>
    <dgm:pt modelId="{BF065E68-A5B1-4162-9A75-1E8B49B3AED2}">
      <dgm:prSet phldrT="[Tekst]" custT="1"/>
      <dgm:spPr/>
      <dgm:t>
        <a:bodyPr/>
        <a:lstStyle/>
        <a:p>
          <a:endParaRPr lang="nb-NO" sz="3200"/>
        </a:p>
      </dgm:t>
    </dgm:pt>
    <dgm:pt modelId="{E03FD8EA-8750-48B1-97AD-E19E5D821622}" type="sibTrans" cxnId="{B83D5E0F-ADAB-463F-ABAA-528DC6E42260}">
      <dgm:prSet/>
      <dgm:spPr/>
      <dgm:t>
        <a:bodyPr/>
        <a:lstStyle/>
        <a:p>
          <a:endParaRPr lang="nb-NO"/>
        </a:p>
      </dgm:t>
    </dgm:pt>
    <dgm:pt modelId="{5BFEECD5-4C6E-418E-A10A-65B93FB62D0C}" type="parTrans" cxnId="{B83D5E0F-ADAB-463F-ABAA-528DC6E42260}">
      <dgm:prSet/>
      <dgm:spPr/>
      <dgm:t>
        <a:bodyPr/>
        <a:lstStyle/>
        <a:p>
          <a:endParaRPr lang="nb-NO"/>
        </a:p>
      </dgm:t>
    </dgm:pt>
    <dgm:pt modelId="{4FD69BFF-11B4-4C43-AF91-5B737F40CEC8}">
      <dgm:prSet phldrT="[Tekst]" custT="1"/>
      <dgm:spPr/>
      <dgm:t>
        <a:bodyPr/>
        <a:lstStyle/>
        <a:p>
          <a:endParaRPr lang="nb-NO" sz="3200"/>
        </a:p>
      </dgm:t>
    </dgm:pt>
    <dgm:pt modelId="{A961384E-4410-4A2D-91DB-3FAF258DD655}" type="sibTrans" cxnId="{56AB9FB3-6E98-4A36-B755-12743DFA7742}">
      <dgm:prSet/>
      <dgm:spPr/>
      <dgm:t>
        <a:bodyPr/>
        <a:lstStyle/>
        <a:p>
          <a:endParaRPr lang="nb-NO"/>
        </a:p>
      </dgm:t>
    </dgm:pt>
    <dgm:pt modelId="{515DC6F9-0946-4BB0-B9D3-EDCC00D948AD}" type="parTrans" cxnId="{56AB9FB3-6E98-4A36-B755-12743DFA7742}">
      <dgm:prSet/>
      <dgm:spPr/>
      <dgm:t>
        <a:bodyPr/>
        <a:lstStyle/>
        <a:p>
          <a:endParaRPr lang="nb-NO"/>
        </a:p>
      </dgm:t>
    </dgm:pt>
    <dgm:pt modelId="{D839974C-F5DF-4562-A1F2-661AEE0F1339}">
      <dgm:prSet phldrT="[Tekst]" custT="1"/>
      <dgm:spPr>
        <a:solidFill>
          <a:srgbClr val="01383F"/>
        </a:solidFill>
      </dgm:spPr>
      <dgm:t>
        <a:bodyPr/>
        <a:lstStyle/>
        <a:p>
          <a:r>
            <a:rPr lang="nb-NO" sz="2800"/>
            <a:t>Forbedre</a:t>
          </a:r>
        </a:p>
      </dgm:t>
    </dgm:pt>
    <dgm:pt modelId="{2C48FB92-A8F2-4702-AF14-2EA3E8741786}" type="sibTrans" cxnId="{570B8BF5-15C9-4370-9E7D-28AE239BF354}">
      <dgm:prSet/>
      <dgm:spPr/>
      <dgm:t>
        <a:bodyPr/>
        <a:lstStyle/>
        <a:p>
          <a:endParaRPr lang="nb-NO"/>
        </a:p>
      </dgm:t>
    </dgm:pt>
    <dgm:pt modelId="{A6D88693-09C7-4D9F-A7DE-AF9C1E41053E}" type="parTrans" cxnId="{570B8BF5-15C9-4370-9E7D-28AE239BF354}">
      <dgm:prSet/>
      <dgm:spPr/>
      <dgm:t>
        <a:bodyPr/>
        <a:lstStyle/>
        <a:p>
          <a:endParaRPr lang="nb-NO"/>
        </a:p>
      </dgm:t>
    </dgm:pt>
    <dgm:pt modelId="{0D436618-8B58-4A04-B2BB-73D7F7BA826E}">
      <dgm:prSet phldrT="[Tekst]" phldr="1" custT="1"/>
      <dgm:spPr/>
      <dgm:t>
        <a:bodyPr/>
        <a:lstStyle/>
        <a:p>
          <a:endParaRPr lang="nb-NO" sz="2400"/>
        </a:p>
      </dgm:t>
    </dgm:pt>
    <dgm:pt modelId="{B8CF6D62-97A1-4FEE-839B-891212B01E8A}" type="sibTrans" cxnId="{E3B34FB6-9310-4C75-AFEE-056CB867F4D4}">
      <dgm:prSet/>
      <dgm:spPr/>
      <dgm:t>
        <a:bodyPr/>
        <a:lstStyle/>
        <a:p>
          <a:endParaRPr lang="nb-NO"/>
        </a:p>
      </dgm:t>
    </dgm:pt>
    <dgm:pt modelId="{62BA3BD7-540D-4E35-B029-75F969818DDE}" type="parTrans" cxnId="{E3B34FB6-9310-4C75-AFEE-056CB867F4D4}">
      <dgm:prSet/>
      <dgm:spPr/>
      <dgm:t>
        <a:bodyPr/>
        <a:lstStyle/>
        <a:p>
          <a:endParaRPr lang="nb-NO"/>
        </a:p>
      </dgm:t>
    </dgm:pt>
    <dgm:pt modelId="{505B5FF4-EC0C-43A7-8AD5-A3E563248890}">
      <dgm:prSet phldrT="[Tekst]" phldr="1" custT="1"/>
      <dgm:spPr/>
      <dgm:t>
        <a:bodyPr/>
        <a:lstStyle/>
        <a:p>
          <a:endParaRPr lang="nb-NO" sz="2400"/>
        </a:p>
      </dgm:t>
    </dgm:pt>
    <dgm:pt modelId="{5EF91383-7D17-4A80-847E-47904ABA206E}" type="sibTrans" cxnId="{3506C1F0-78A7-4DF9-A132-48AF1D3C76AF}">
      <dgm:prSet/>
      <dgm:spPr/>
      <dgm:t>
        <a:bodyPr/>
        <a:lstStyle/>
        <a:p>
          <a:endParaRPr lang="nb-NO"/>
        </a:p>
      </dgm:t>
    </dgm:pt>
    <dgm:pt modelId="{A5D644E3-99C2-4246-B342-A7EB9B28AF76}" type="parTrans" cxnId="{3506C1F0-78A7-4DF9-A132-48AF1D3C76AF}">
      <dgm:prSet/>
      <dgm:spPr/>
      <dgm:t>
        <a:bodyPr/>
        <a:lstStyle/>
        <a:p>
          <a:endParaRPr lang="nb-NO"/>
        </a:p>
      </dgm:t>
    </dgm:pt>
    <dgm:pt modelId="{200D190E-BCD6-4425-A26C-D941FB668FAD}" type="pres">
      <dgm:prSet presAssocID="{BF33651B-0638-485B-BC8D-FD36DDE1AAC0}" presName="Name0" presStyleCnt="0">
        <dgm:presLayoutVars>
          <dgm:dir/>
          <dgm:animLvl val="lvl"/>
          <dgm:resizeHandles val="exact"/>
        </dgm:presLayoutVars>
      </dgm:prSet>
      <dgm:spPr/>
    </dgm:pt>
    <dgm:pt modelId="{EB2E8044-A707-4351-AE57-4BECB0115BEA}" type="pres">
      <dgm:prSet presAssocID="{8B1D484B-50C3-48A1-BB20-D8AC35A4E00D}" presName="composite" presStyleCnt="0"/>
      <dgm:spPr/>
    </dgm:pt>
    <dgm:pt modelId="{5C0E043B-0417-4DF2-8384-D53FB707F4BF}" type="pres">
      <dgm:prSet presAssocID="{8B1D484B-50C3-48A1-BB20-D8AC35A4E00D}" presName="parTx" presStyleLbl="alignNode1" presStyleIdx="0" presStyleCnt="2" custScaleY="100000">
        <dgm:presLayoutVars>
          <dgm:chMax val="0"/>
          <dgm:chPref val="0"/>
          <dgm:bulletEnabled val="1"/>
        </dgm:presLayoutVars>
      </dgm:prSet>
      <dgm:spPr/>
    </dgm:pt>
    <dgm:pt modelId="{D9EAD4EC-8DB6-41A7-9D18-717C3ACFC6B8}" type="pres">
      <dgm:prSet presAssocID="{8B1D484B-50C3-48A1-BB20-D8AC35A4E00D}" presName="desTx" presStyleLbl="alignAccFollowNode1" presStyleIdx="0" presStyleCnt="2" custScaleY="100000" custLinFactNeighborX="-1" custLinFactNeighborY="-10042">
        <dgm:presLayoutVars>
          <dgm:bulletEnabled val="1"/>
        </dgm:presLayoutVars>
      </dgm:prSet>
      <dgm:spPr/>
    </dgm:pt>
    <dgm:pt modelId="{13EBD0B0-F522-4BD8-9E3B-062541B55F87}" type="pres">
      <dgm:prSet presAssocID="{C175CDE6-88BB-4586-95F4-F1924425E67E}" presName="space" presStyleCnt="0"/>
      <dgm:spPr/>
    </dgm:pt>
    <dgm:pt modelId="{955963EB-CA21-4002-A584-E3D352590845}" type="pres">
      <dgm:prSet presAssocID="{D839974C-F5DF-4562-A1F2-661AEE0F1339}" presName="composite" presStyleCnt="0"/>
      <dgm:spPr/>
    </dgm:pt>
    <dgm:pt modelId="{6D39D24F-5A55-447E-8339-2D8B51C4C7CC}" type="pres">
      <dgm:prSet presAssocID="{D839974C-F5DF-4562-A1F2-661AEE0F1339}" presName="parTx" presStyleLbl="alignNode1" presStyleIdx="1" presStyleCnt="2" custScaleY="100000">
        <dgm:presLayoutVars>
          <dgm:chMax val="0"/>
          <dgm:chPref val="0"/>
          <dgm:bulletEnabled val="1"/>
        </dgm:presLayoutVars>
      </dgm:prSet>
      <dgm:spPr/>
    </dgm:pt>
    <dgm:pt modelId="{4F870BED-B9ED-43CA-B213-A23FE91F1CCD}" type="pres">
      <dgm:prSet presAssocID="{D839974C-F5DF-4562-A1F2-661AEE0F1339}" presName="desTx" presStyleLbl="alignAccFollowNode1" presStyleIdx="1" presStyleCnt="2" custScaleY="100000" custLinFactNeighborX="1" custLinFactNeighborY="-10042">
        <dgm:presLayoutVars>
          <dgm:bulletEnabled val="1"/>
        </dgm:presLayoutVars>
      </dgm:prSet>
      <dgm:spPr/>
    </dgm:pt>
  </dgm:ptLst>
  <dgm:cxnLst>
    <dgm:cxn modelId="{C9A64103-373C-4988-BAE0-DF970ED7AD15}" type="presOf" srcId="{816199E6-F989-4A14-A6A3-FCCCCBA713FA}" destId="{D9EAD4EC-8DB6-41A7-9D18-717C3ACFC6B8}" srcOrd="0" destOrd="0" presId="urn:microsoft.com/office/officeart/2005/8/layout/hList1"/>
    <dgm:cxn modelId="{B83D5E0F-ADAB-463F-ABAA-528DC6E42260}" srcId="{8B1D484B-50C3-48A1-BB20-D8AC35A4E00D}" destId="{BF065E68-A5B1-4162-9A75-1E8B49B3AED2}" srcOrd="1" destOrd="0" parTransId="{5BFEECD5-4C6E-418E-A10A-65B93FB62D0C}" sibTransId="{E03FD8EA-8750-48B1-97AD-E19E5D821622}"/>
    <dgm:cxn modelId="{14B43B13-181D-4641-82A6-5AE49CCDBDA1}" type="presOf" srcId="{505B5FF4-EC0C-43A7-8AD5-A3E563248890}" destId="{4F870BED-B9ED-43CA-B213-A23FE91F1CCD}" srcOrd="0" destOrd="1" presId="urn:microsoft.com/office/officeart/2005/8/layout/hList1"/>
    <dgm:cxn modelId="{842E632E-DF0D-482E-B248-2DC6A6FDD8A7}" type="presOf" srcId="{BF33651B-0638-485B-BC8D-FD36DDE1AAC0}" destId="{200D190E-BCD6-4425-A26C-D941FB668FAD}" srcOrd="0" destOrd="0" presId="urn:microsoft.com/office/officeart/2005/8/layout/hList1"/>
    <dgm:cxn modelId="{BBE0A851-6C31-4C68-B2B0-DB8DC78360BC}" type="presOf" srcId="{0D436618-8B58-4A04-B2BB-73D7F7BA826E}" destId="{4F870BED-B9ED-43CA-B213-A23FE91F1CCD}" srcOrd="0" destOrd="0" presId="urn:microsoft.com/office/officeart/2005/8/layout/hList1"/>
    <dgm:cxn modelId="{8B671353-F6F0-4F46-99F8-9D0D9BB0392C}" srcId="{8B1D484B-50C3-48A1-BB20-D8AC35A4E00D}" destId="{816199E6-F989-4A14-A6A3-FCCCCBA713FA}" srcOrd="0" destOrd="0" parTransId="{9C233F6E-BAD8-4170-AFEF-B3D9C5B08B83}" sibTransId="{3FBAF984-CEE7-4664-83E7-6C8CE21C53C4}"/>
    <dgm:cxn modelId="{762F109D-D666-46FC-B0B9-DA283078B342}" srcId="{BF33651B-0638-485B-BC8D-FD36DDE1AAC0}" destId="{8B1D484B-50C3-48A1-BB20-D8AC35A4E00D}" srcOrd="0" destOrd="0" parTransId="{51245CB3-FC07-4A5A-8DA7-FF7BED5A9867}" sibTransId="{C175CDE6-88BB-4586-95F4-F1924425E67E}"/>
    <dgm:cxn modelId="{85647EA7-79BE-4580-9936-9775626619CB}" type="presOf" srcId="{BF065E68-A5B1-4162-9A75-1E8B49B3AED2}" destId="{D9EAD4EC-8DB6-41A7-9D18-717C3ACFC6B8}" srcOrd="0" destOrd="1" presId="urn:microsoft.com/office/officeart/2005/8/layout/hList1"/>
    <dgm:cxn modelId="{A1D231AB-075C-4B3D-A96F-5DF2E7257A01}" type="presOf" srcId="{D839974C-F5DF-4562-A1F2-661AEE0F1339}" destId="{6D39D24F-5A55-447E-8339-2D8B51C4C7CC}" srcOrd="0" destOrd="0" presId="urn:microsoft.com/office/officeart/2005/8/layout/hList1"/>
    <dgm:cxn modelId="{56AB9FB3-6E98-4A36-B755-12743DFA7742}" srcId="{8B1D484B-50C3-48A1-BB20-D8AC35A4E00D}" destId="{4FD69BFF-11B4-4C43-AF91-5B737F40CEC8}" srcOrd="2" destOrd="0" parTransId="{515DC6F9-0946-4BB0-B9D3-EDCC00D948AD}" sibTransId="{A961384E-4410-4A2D-91DB-3FAF258DD655}"/>
    <dgm:cxn modelId="{E3B34FB6-9310-4C75-AFEE-056CB867F4D4}" srcId="{D839974C-F5DF-4562-A1F2-661AEE0F1339}" destId="{0D436618-8B58-4A04-B2BB-73D7F7BA826E}" srcOrd="0" destOrd="0" parTransId="{62BA3BD7-540D-4E35-B029-75F969818DDE}" sibTransId="{B8CF6D62-97A1-4FEE-839B-891212B01E8A}"/>
    <dgm:cxn modelId="{63E29DE4-D19E-4D66-A755-A376C14EC838}" type="presOf" srcId="{8B1D484B-50C3-48A1-BB20-D8AC35A4E00D}" destId="{5C0E043B-0417-4DF2-8384-D53FB707F4BF}" srcOrd="0" destOrd="0" presId="urn:microsoft.com/office/officeart/2005/8/layout/hList1"/>
    <dgm:cxn modelId="{3506C1F0-78A7-4DF9-A132-48AF1D3C76AF}" srcId="{D839974C-F5DF-4562-A1F2-661AEE0F1339}" destId="{505B5FF4-EC0C-43A7-8AD5-A3E563248890}" srcOrd="1" destOrd="0" parTransId="{A5D644E3-99C2-4246-B342-A7EB9B28AF76}" sibTransId="{5EF91383-7D17-4A80-847E-47904ABA206E}"/>
    <dgm:cxn modelId="{5319D8F2-300D-4027-AEB5-91124609D7BF}" type="presOf" srcId="{4FD69BFF-11B4-4C43-AF91-5B737F40CEC8}" destId="{D9EAD4EC-8DB6-41A7-9D18-717C3ACFC6B8}" srcOrd="0" destOrd="2" presId="urn:microsoft.com/office/officeart/2005/8/layout/hList1"/>
    <dgm:cxn modelId="{570B8BF5-15C9-4370-9E7D-28AE239BF354}" srcId="{BF33651B-0638-485B-BC8D-FD36DDE1AAC0}" destId="{D839974C-F5DF-4562-A1F2-661AEE0F1339}" srcOrd="1" destOrd="0" parTransId="{A6D88693-09C7-4D9F-A7DE-AF9C1E41053E}" sibTransId="{2C48FB92-A8F2-4702-AF14-2EA3E8741786}"/>
    <dgm:cxn modelId="{DC56D12D-2F2C-4077-9BE7-FE9CAEBDFDCE}" type="presParOf" srcId="{200D190E-BCD6-4425-A26C-D941FB668FAD}" destId="{EB2E8044-A707-4351-AE57-4BECB0115BEA}" srcOrd="0" destOrd="0" presId="urn:microsoft.com/office/officeart/2005/8/layout/hList1"/>
    <dgm:cxn modelId="{629343AD-4B04-4E89-80EB-EF7FFF3C78EA}" type="presParOf" srcId="{EB2E8044-A707-4351-AE57-4BECB0115BEA}" destId="{5C0E043B-0417-4DF2-8384-D53FB707F4BF}" srcOrd="0" destOrd="0" presId="urn:microsoft.com/office/officeart/2005/8/layout/hList1"/>
    <dgm:cxn modelId="{824FF982-D193-4B03-A6FB-89978C5884F5}" type="presParOf" srcId="{EB2E8044-A707-4351-AE57-4BECB0115BEA}" destId="{D9EAD4EC-8DB6-41A7-9D18-717C3ACFC6B8}" srcOrd="1" destOrd="0" presId="urn:microsoft.com/office/officeart/2005/8/layout/hList1"/>
    <dgm:cxn modelId="{C9470204-0753-4258-A01D-CCAD001F5056}" type="presParOf" srcId="{200D190E-BCD6-4425-A26C-D941FB668FAD}" destId="{13EBD0B0-F522-4BD8-9E3B-062541B55F87}" srcOrd="1" destOrd="0" presId="urn:microsoft.com/office/officeart/2005/8/layout/hList1"/>
    <dgm:cxn modelId="{EDD0F96B-4A33-4E57-8ECC-FEA1962BB4BB}" type="presParOf" srcId="{200D190E-BCD6-4425-A26C-D941FB668FAD}" destId="{955963EB-CA21-4002-A584-E3D352590845}" srcOrd="2" destOrd="0" presId="urn:microsoft.com/office/officeart/2005/8/layout/hList1"/>
    <dgm:cxn modelId="{296030A8-E815-430B-8F29-B1AC727FB6CF}" type="presParOf" srcId="{955963EB-CA21-4002-A584-E3D352590845}" destId="{6D39D24F-5A55-447E-8339-2D8B51C4C7CC}" srcOrd="0" destOrd="0" presId="urn:microsoft.com/office/officeart/2005/8/layout/hList1"/>
    <dgm:cxn modelId="{089C17DB-414E-4DEA-89E7-9FF03C6432A3}" type="presParOf" srcId="{955963EB-CA21-4002-A584-E3D352590845}" destId="{4F870BED-B9ED-43CA-B213-A23FE91F1CC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F33651B-0638-485B-BC8D-FD36DDE1AAC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nb-NO"/>
        </a:p>
      </dgm:t>
    </dgm:pt>
    <dgm:pt modelId="{8B1D484B-50C3-48A1-BB20-D8AC35A4E00D}">
      <dgm:prSet phldrT="[Tekst]" custT="1"/>
      <dgm:spPr>
        <a:solidFill>
          <a:srgbClr val="01383F"/>
        </a:solidFill>
      </dgm:spPr>
      <dgm:t>
        <a:bodyPr/>
        <a:lstStyle/>
        <a:p>
          <a:r>
            <a:rPr lang="nb-NO" sz="2800"/>
            <a:t>Beholde og forsterke</a:t>
          </a:r>
        </a:p>
      </dgm:t>
    </dgm:pt>
    <dgm:pt modelId="{C175CDE6-88BB-4586-95F4-F1924425E67E}" type="sibTrans" cxnId="{762F109D-D666-46FC-B0B9-DA283078B342}">
      <dgm:prSet/>
      <dgm:spPr/>
      <dgm:t>
        <a:bodyPr/>
        <a:lstStyle/>
        <a:p>
          <a:endParaRPr lang="nb-NO"/>
        </a:p>
      </dgm:t>
    </dgm:pt>
    <dgm:pt modelId="{51245CB3-FC07-4A5A-8DA7-FF7BED5A9867}" type="parTrans" cxnId="{762F109D-D666-46FC-B0B9-DA283078B342}">
      <dgm:prSet/>
      <dgm:spPr/>
      <dgm:t>
        <a:bodyPr/>
        <a:lstStyle/>
        <a:p>
          <a:endParaRPr lang="nb-NO"/>
        </a:p>
      </dgm:t>
    </dgm:pt>
    <dgm:pt modelId="{816199E6-F989-4A14-A6A3-FCCCCBA713FA}">
      <dgm:prSet phldrT="[Tekst]" phldr="1" custT="1"/>
      <dgm:spPr/>
      <dgm:t>
        <a:bodyPr/>
        <a:lstStyle/>
        <a:p>
          <a:endParaRPr lang="nb-NO" sz="2400"/>
        </a:p>
      </dgm:t>
    </dgm:pt>
    <dgm:pt modelId="{3FBAF984-CEE7-4664-83E7-6C8CE21C53C4}" type="sibTrans" cxnId="{8B671353-F6F0-4F46-99F8-9D0D9BB0392C}">
      <dgm:prSet/>
      <dgm:spPr/>
      <dgm:t>
        <a:bodyPr/>
        <a:lstStyle/>
        <a:p>
          <a:endParaRPr lang="nb-NO"/>
        </a:p>
      </dgm:t>
    </dgm:pt>
    <dgm:pt modelId="{9C233F6E-BAD8-4170-AFEF-B3D9C5B08B83}" type="parTrans" cxnId="{8B671353-F6F0-4F46-99F8-9D0D9BB0392C}">
      <dgm:prSet/>
      <dgm:spPr/>
      <dgm:t>
        <a:bodyPr/>
        <a:lstStyle/>
        <a:p>
          <a:endParaRPr lang="nb-NO"/>
        </a:p>
      </dgm:t>
    </dgm:pt>
    <dgm:pt modelId="{BF065E68-A5B1-4162-9A75-1E8B49B3AED2}">
      <dgm:prSet phldrT="[Tekst]" custT="1"/>
      <dgm:spPr/>
      <dgm:t>
        <a:bodyPr/>
        <a:lstStyle/>
        <a:p>
          <a:endParaRPr lang="nb-NO" sz="3200"/>
        </a:p>
      </dgm:t>
    </dgm:pt>
    <dgm:pt modelId="{E03FD8EA-8750-48B1-97AD-E19E5D821622}" type="sibTrans" cxnId="{B83D5E0F-ADAB-463F-ABAA-528DC6E42260}">
      <dgm:prSet/>
      <dgm:spPr/>
      <dgm:t>
        <a:bodyPr/>
        <a:lstStyle/>
        <a:p>
          <a:endParaRPr lang="nb-NO"/>
        </a:p>
      </dgm:t>
    </dgm:pt>
    <dgm:pt modelId="{5BFEECD5-4C6E-418E-A10A-65B93FB62D0C}" type="parTrans" cxnId="{B83D5E0F-ADAB-463F-ABAA-528DC6E42260}">
      <dgm:prSet/>
      <dgm:spPr/>
      <dgm:t>
        <a:bodyPr/>
        <a:lstStyle/>
        <a:p>
          <a:endParaRPr lang="nb-NO"/>
        </a:p>
      </dgm:t>
    </dgm:pt>
    <dgm:pt modelId="{4FD69BFF-11B4-4C43-AF91-5B737F40CEC8}">
      <dgm:prSet phldrT="[Tekst]" custT="1"/>
      <dgm:spPr/>
      <dgm:t>
        <a:bodyPr/>
        <a:lstStyle/>
        <a:p>
          <a:endParaRPr lang="nb-NO" sz="3200"/>
        </a:p>
      </dgm:t>
    </dgm:pt>
    <dgm:pt modelId="{A961384E-4410-4A2D-91DB-3FAF258DD655}" type="sibTrans" cxnId="{56AB9FB3-6E98-4A36-B755-12743DFA7742}">
      <dgm:prSet/>
      <dgm:spPr/>
      <dgm:t>
        <a:bodyPr/>
        <a:lstStyle/>
        <a:p>
          <a:endParaRPr lang="nb-NO"/>
        </a:p>
      </dgm:t>
    </dgm:pt>
    <dgm:pt modelId="{515DC6F9-0946-4BB0-B9D3-EDCC00D948AD}" type="parTrans" cxnId="{56AB9FB3-6E98-4A36-B755-12743DFA7742}">
      <dgm:prSet/>
      <dgm:spPr/>
      <dgm:t>
        <a:bodyPr/>
        <a:lstStyle/>
        <a:p>
          <a:endParaRPr lang="nb-NO"/>
        </a:p>
      </dgm:t>
    </dgm:pt>
    <dgm:pt modelId="{D839974C-F5DF-4562-A1F2-661AEE0F1339}">
      <dgm:prSet phldrT="[Tekst]" custT="1"/>
      <dgm:spPr>
        <a:solidFill>
          <a:srgbClr val="01383F"/>
        </a:solidFill>
      </dgm:spPr>
      <dgm:t>
        <a:bodyPr/>
        <a:lstStyle/>
        <a:p>
          <a:r>
            <a:rPr lang="nb-NO" sz="2800"/>
            <a:t>Forbedre</a:t>
          </a:r>
        </a:p>
      </dgm:t>
    </dgm:pt>
    <dgm:pt modelId="{2C48FB92-A8F2-4702-AF14-2EA3E8741786}" type="sibTrans" cxnId="{570B8BF5-15C9-4370-9E7D-28AE239BF354}">
      <dgm:prSet/>
      <dgm:spPr/>
      <dgm:t>
        <a:bodyPr/>
        <a:lstStyle/>
        <a:p>
          <a:endParaRPr lang="nb-NO"/>
        </a:p>
      </dgm:t>
    </dgm:pt>
    <dgm:pt modelId="{A6D88693-09C7-4D9F-A7DE-AF9C1E41053E}" type="parTrans" cxnId="{570B8BF5-15C9-4370-9E7D-28AE239BF354}">
      <dgm:prSet/>
      <dgm:spPr/>
      <dgm:t>
        <a:bodyPr/>
        <a:lstStyle/>
        <a:p>
          <a:endParaRPr lang="nb-NO"/>
        </a:p>
      </dgm:t>
    </dgm:pt>
    <dgm:pt modelId="{0D436618-8B58-4A04-B2BB-73D7F7BA826E}">
      <dgm:prSet phldrT="[Tekst]" phldr="1" custT="1"/>
      <dgm:spPr/>
      <dgm:t>
        <a:bodyPr/>
        <a:lstStyle/>
        <a:p>
          <a:endParaRPr lang="nb-NO" sz="2400"/>
        </a:p>
      </dgm:t>
    </dgm:pt>
    <dgm:pt modelId="{B8CF6D62-97A1-4FEE-839B-891212B01E8A}" type="sibTrans" cxnId="{E3B34FB6-9310-4C75-AFEE-056CB867F4D4}">
      <dgm:prSet/>
      <dgm:spPr/>
      <dgm:t>
        <a:bodyPr/>
        <a:lstStyle/>
        <a:p>
          <a:endParaRPr lang="nb-NO"/>
        </a:p>
      </dgm:t>
    </dgm:pt>
    <dgm:pt modelId="{62BA3BD7-540D-4E35-B029-75F969818DDE}" type="parTrans" cxnId="{E3B34FB6-9310-4C75-AFEE-056CB867F4D4}">
      <dgm:prSet/>
      <dgm:spPr/>
      <dgm:t>
        <a:bodyPr/>
        <a:lstStyle/>
        <a:p>
          <a:endParaRPr lang="nb-NO"/>
        </a:p>
      </dgm:t>
    </dgm:pt>
    <dgm:pt modelId="{505B5FF4-EC0C-43A7-8AD5-A3E563248890}">
      <dgm:prSet phldrT="[Tekst]" phldr="1" custT="1"/>
      <dgm:spPr/>
      <dgm:t>
        <a:bodyPr/>
        <a:lstStyle/>
        <a:p>
          <a:endParaRPr lang="nb-NO" sz="2400"/>
        </a:p>
      </dgm:t>
    </dgm:pt>
    <dgm:pt modelId="{5EF91383-7D17-4A80-847E-47904ABA206E}" type="sibTrans" cxnId="{3506C1F0-78A7-4DF9-A132-48AF1D3C76AF}">
      <dgm:prSet/>
      <dgm:spPr/>
      <dgm:t>
        <a:bodyPr/>
        <a:lstStyle/>
        <a:p>
          <a:endParaRPr lang="nb-NO"/>
        </a:p>
      </dgm:t>
    </dgm:pt>
    <dgm:pt modelId="{A5D644E3-99C2-4246-B342-A7EB9B28AF76}" type="parTrans" cxnId="{3506C1F0-78A7-4DF9-A132-48AF1D3C76AF}">
      <dgm:prSet/>
      <dgm:spPr/>
      <dgm:t>
        <a:bodyPr/>
        <a:lstStyle/>
        <a:p>
          <a:endParaRPr lang="nb-NO"/>
        </a:p>
      </dgm:t>
    </dgm:pt>
    <dgm:pt modelId="{200D190E-BCD6-4425-A26C-D941FB668FAD}" type="pres">
      <dgm:prSet presAssocID="{BF33651B-0638-485B-BC8D-FD36DDE1AAC0}" presName="Name0" presStyleCnt="0">
        <dgm:presLayoutVars>
          <dgm:dir/>
          <dgm:animLvl val="lvl"/>
          <dgm:resizeHandles val="exact"/>
        </dgm:presLayoutVars>
      </dgm:prSet>
      <dgm:spPr/>
    </dgm:pt>
    <dgm:pt modelId="{EB2E8044-A707-4351-AE57-4BECB0115BEA}" type="pres">
      <dgm:prSet presAssocID="{8B1D484B-50C3-48A1-BB20-D8AC35A4E00D}" presName="composite" presStyleCnt="0"/>
      <dgm:spPr/>
    </dgm:pt>
    <dgm:pt modelId="{5C0E043B-0417-4DF2-8384-D53FB707F4BF}" type="pres">
      <dgm:prSet presAssocID="{8B1D484B-50C3-48A1-BB20-D8AC35A4E00D}" presName="parTx" presStyleLbl="alignNode1" presStyleIdx="0" presStyleCnt="2" custScaleY="100000">
        <dgm:presLayoutVars>
          <dgm:chMax val="0"/>
          <dgm:chPref val="0"/>
          <dgm:bulletEnabled val="1"/>
        </dgm:presLayoutVars>
      </dgm:prSet>
      <dgm:spPr/>
    </dgm:pt>
    <dgm:pt modelId="{D9EAD4EC-8DB6-41A7-9D18-717C3ACFC6B8}" type="pres">
      <dgm:prSet presAssocID="{8B1D484B-50C3-48A1-BB20-D8AC35A4E00D}" presName="desTx" presStyleLbl="alignAccFollowNode1" presStyleIdx="0" presStyleCnt="2" custScaleY="100000" custLinFactNeighborX="-1" custLinFactNeighborY="-10042">
        <dgm:presLayoutVars>
          <dgm:bulletEnabled val="1"/>
        </dgm:presLayoutVars>
      </dgm:prSet>
      <dgm:spPr/>
    </dgm:pt>
    <dgm:pt modelId="{13EBD0B0-F522-4BD8-9E3B-062541B55F87}" type="pres">
      <dgm:prSet presAssocID="{C175CDE6-88BB-4586-95F4-F1924425E67E}" presName="space" presStyleCnt="0"/>
      <dgm:spPr/>
    </dgm:pt>
    <dgm:pt modelId="{955963EB-CA21-4002-A584-E3D352590845}" type="pres">
      <dgm:prSet presAssocID="{D839974C-F5DF-4562-A1F2-661AEE0F1339}" presName="composite" presStyleCnt="0"/>
      <dgm:spPr/>
    </dgm:pt>
    <dgm:pt modelId="{6D39D24F-5A55-447E-8339-2D8B51C4C7CC}" type="pres">
      <dgm:prSet presAssocID="{D839974C-F5DF-4562-A1F2-661AEE0F1339}" presName="parTx" presStyleLbl="alignNode1" presStyleIdx="1" presStyleCnt="2" custScaleY="100000">
        <dgm:presLayoutVars>
          <dgm:chMax val="0"/>
          <dgm:chPref val="0"/>
          <dgm:bulletEnabled val="1"/>
        </dgm:presLayoutVars>
      </dgm:prSet>
      <dgm:spPr/>
    </dgm:pt>
    <dgm:pt modelId="{4F870BED-B9ED-43CA-B213-A23FE91F1CCD}" type="pres">
      <dgm:prSet presAssocID="{D839974C-F5DF-4562-A1F2-661AEE0F1339}" presName="desTx" presStyleLbl="alignAccFollowNode1" presStyleIdx="1" presStyleCnt="2" custScaleY="100000" custLinFactNeighborX="1" custLinFactNeighborY="-10042">
        <dgm:presLayoutVars>
          <dgm:bulletEnabled val="1"/>
        </dgm:presLayoutVars>
      </dgm:prSet>
      <dgm:spPr/>
    </dgm:pt>
  </dgm:ptLst>
  <dgm:cxnLst>
    <dgm:cxn modelId="{C9A64103-373C-4988-BAE0-DF970ED7AD15}" type="presOf" srcId="{816199E6-F989-4A14-A6A3-FCCCCBA713FA}" destId="{D9EAD4EC-8DB6-41A7-9D18-717C3ACFC6B8}" srcOrd="0" destOrd="0" presId="urn:microsoft.com/office/officeart/2005/8/layout/hList1"/>
    <dgm:cxn modelId="{B83D5E0F-ADAB-463F-ABAA-528DC6E42260}" srcId="{8B1D484B-50C3-48A1-BB20-D8AC35A4E00D}" destId="{BF065E68-A5B1-4162-9A75-1E8B49B3AED2}" srcOrd="1" destOrd="0" parTransId="{5BFEECD5-4C6E-418E-A10A-65B93FB62D0C}" sibTransId="{E03FD8EA-8750-48B1-97AD-E19E5D821622}"/>
    <dgm:cxn modelId="{14B43B13-181D-4641-82A6-5AE49CCDBDA1}" type="presOf" srcId="{505B5FF4-EC0C-43A7-8AD5-A3E563248890}" destId="{4F870BED-B9ED-43CA-B213-A23FE91F1CCD}" srcOrd="0" destOrd="1" presId="urn:microsoft.com/office/officeart/2005/8/layout/hList1"/>
    <dgm:cxn modelId="{842E632E-DF0D-482E-B248-2DC6A6FDD8A7}" type="presOf" srcId="{BF33651B-0638-485B-BC8D-FD36DDE1AAC0}" destId="{200D190E-BCD6-4425-A26C-D941FB668FAD}" srcOrd="0" destOrd="0" presId="urn:microsoft.com/office/officeart/2005/8/layout/hList1"/>
    <dgm:cxn modelId="{BBE0A851-6C31-4C68-B2B0-DB8DC78360BC}" type="presOf" srcId="{0D436618-8B58-4A04-B2BB-73D7F7BA826E}" destId="{4F870BED-B9ED-43CA-B213-A23FE91F1CCD}" srcOrd="0" destOrd="0" presId="urn:microsoft.com/office/officeart/2005/8/layout/hList1"/>
    <dgm:cxn modelId="{8B671353-F6F0-4F46-99F8-9D0D9BB0392C}" srcId="{8B1D484B-50C3-48A1-BB20-D8AC35A4E00D}" destId="{816199E6-F989-4A14-A6A3-FCCCCBA713FA}" srcOrd="0" destOrd="0" parTransId="{9C233F6E-BAD8-4170-AFEF-B3D9C5B08B83}" sibTransId="{3FBAF984-CEE7-4664-83E7-6C8CE21C53C4}"/>
    <dgm:cxn modelId="{762F109D-D666-46FC-B0B9-DA283078B342}" srcId="{BF33651B-0638-485B-BC8D-FD36DDE1AAC0}" destId="{8B1D484B-50C3-48A1-BB20-D8AC35A4E00D}" srcOrd="0" destOrd="0" parTransId="{51245CB3-FC07-4A5A-8DA7-FF7BED5A9867}" sibTransId="{C175CDE6-88BB-4586-95F4-F1924425E67E}"/>
    <dgm:cxn modelId="{85647EA7-79BE-4580-9936-9775626619CB}" type="presOf" srcId="{BF065E68-A5B1-4162-9A75-1E8B49B3AED2}" destId="{D9EAD4EC-8DB6-41A7-9D18-717C3ACFC6B8}" srcOrd="0" destOrd="1" presId="urn:microsoft.com/office/officeart/2005/8/layout/hList1"/>
    <dgm:cxn modelId="{A1D231AB-075C-4B3D-A96F-5DF2E7257A01}" type="presOf" srcId="{D839974C-F5DF-4562-A1F2-661AEE0F1339}" destId="{6D39D24F-5A55-447E-8339-2D8B51C4C7CC}" srcOrd="0" destOrd="0" presId="urn:microsoft.com/office/officeart/2005/8/layout/hList1"/>
    <dgm:cxn modelId="{56AB9FB3-6E98-4A36-B755-12743DFA7742}" srcId="{8B1D484B-50C3-48A1-BB20-D8AC35A4E00D}" destId="{4FD69BFF-11B4-4C43-AF91-5B737F40CEC8}" srcOrd="2" destOrd="0" parTransId="{515DC6F9-0946-4BB0-B9D3-EDCC00D948AD}" sibTransId="{A961384E-4410-4A2D-91DB-3FAF258DD655}"/>
    <dgm:cxn modelId="{E3B34FB6-9310-4C75-AFEE-056CB867F4D4}" srcId="{D839974C-F5DF-4562-A1F2-661AEE0F1339}" destId="{0D436618-8B58-4A04-B2BB-73D7F7BA826E}" srcOrd="0" destOrd="0" parTransId="{62BA3BD7-540D-4E35-B029-75F969818DDE}" sibTransId="{B8CF6D62-97A1-4FEE-839B-891212B01E8A}"/>
    <dgm:cxn modelId="{63E29DE4-D19E-4D66-A755-A376C14EC838}" type="presOf" srcId="{8B1D484B-50C3-48A1-BB20-D8AC35A4E00D}" destId="{5C0E043B-0417-4DF2-8384-D53FB707F4BF}" srcOrd="0" destOrd="0" presId="urn:microsoft.com/office/officeart/2005/8/layout/hList1"/>
    <dgm:cxn modelId="{3506C1F0-78A7-4DF9-A132-48AF1D3C76AF}" srcId="{D839974C-F5DF-4562-A1F2-661AEE0F1339}" destId="{505B5FF4-EC0C-43A7-8AD5-A3E563248890}" srcOrd="1" destOrd="0" parTransId="{A5D644E3-99C2-4246-B342-A7EB9B28AF76}" sibTransId="{5EF91383-7D17-4A80-847E-47904ABA206E}"/>
    <dgm:cxn modelId="{5319D8F2-300D-4027-AEB5-91124609D7BF}" type="presOf" srcId="{4FD69BFF-11B4-4C43-AF91-5B737F40CEC8}" destId="{D9EAD4EC-8DB6-41A7-9D18-717C3ACFC6B8}" srcOrd="0" destOrd="2" presId="urn:microsoft.com/office/officeart/2005/8/layout/hList1"/>
    <dgm:cxn modelId="{570B8BF5-15C9-4370-9E7D-28AE239BF354}" srcId="{BF33651B-0638-485B-BC8D-FD36DDE1AAC0}" destId="{D839974C-F5DF-4562-A1F2-661AEE0F1339}" srcOrd="1" destOrd="0" parTransId="{A6D88693-09C7-4D9F-A7DE-AF9C1E41053E}" sibTransId="{2C48FB92-A8F2-4702-AF14-2EA3E8741786}"/>
    <dgm:cxn modelId="{DC56D12D-2F2C-4077-9BE7-FE9CAEBDFDCE}" type="presParOf" srcId="{200D190E-BCD6-4425-A26C-D941FB668FAD}" destId="{EB2E8044-A707-4351-AE57-4BECB0115BEA}" srcOrd="0" destOrd="0" presId="urn:microsoft.com/office/officeart/2005/8/layout/hList1"/>
    <dgm:cxn modelId="{629343AD-4B04-4E89-80EB-EF7FFF3C78EA}" type="presParOf" srcId="{EB2E8044-A707-4351-AE57-4BECB0115BEA}" destId="{5C0E043B-0417-4DF2-8384-D53FB707F4BF}" srcOrd="0" destOrd="0" presId="urn:microsoft.com/office/officeart/2005/8/layout/hList1"/>
    <dgm:cxn modelId="{824FF982-D193-4B03-A6FB-89978C5884F5}" type="presParOf" srcId="{EB2E8044-A707-4351-AE57-4BECB0115BEA}" destId="{D9EAD4EC-8DB6-41A7-9D18-717C3ACFC6B8}" srcOrd="1" destOrd="0" presId="urn:microsoft.com/office/officeart/2005/8/layout/hList1"/>
    <dgm:cxn modelId="{C9470204-0753-4258-A01D-CCAD001F5056}" type="presParOf" srcId="{200D190E-BCD6-4425-A26C-D941FB668FAD}" destId="{13EBD0B0-F522-4BD8-9E3B-062541B55F87}" srcOrd="1" destOrd="0" presId="urn:microsoft.com/office/officeart/2005/8/layout/hList1"/>
    <dgm:cxn modelId="{EDD0F96B-4A33-4E57-8ECC-FEA1962BB4BB}" type="presParOf" srcId="{200D190E-BCD6-4425-A26C-D941FB668FAD}" destId="{955963EB-CA21-4002-A584-E3D352590845}" srcOrd="2" destOrd="0" presId="urn:microsoft.com/office/officeart/2005/8/layout/hList1"/>
    <dgm:cxn modelId="{296030A8-E815-430B-8F29-B1AC727FB6CF}" type="presParOf" srcId="{955963EB-CA21-4002-A584-E3D352590845}" destId="{6D39D24F-5A55-447E-8339-2D8B51C4C7CC}" srcOrd="0" destOrd="0" presId="urn:microsoft.com/office/officeart/2005/8/layout/hList1"/>
    <dgm:cxn modelId="{089C17DB-414E-4DEA-89E7-9FF03C6432A3}" type="presParOf" srcId="{955963EB-CA21-4002-A584-E3D352590845}" destId="{4F870BED-B9ED-43CA-B213-A23FE91F1C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F33651B-0638-485B-BC8D-FD36DDE1AAC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nb-NO"/>
        </a:p>
      </dgm:t>
    </dgm:pt>
    <dgm:pt modelId="{8B1D484B-50C3-48A1-BB20-D8AC35A4E00D}">
      <dgm:prSet phldrT="[Tekst]" custT="1"/>
      <dgm:spPr>
        <a:solidFill>
          <a:srgbClr val="01383F"/>
        </a:solidFill>
      </dgm:spPr>
      <dgm:t>
        <a:bodyPr/>
        <a:lstStyle/>
        <a:p>
          <a:r>
            <a:rPr lang="nb-NO" sz="2800"/>
            <a:t>Beholde og forsterke</a:t>
          </a:r>
        </a:p>
      </dgm:t>
    </dgm:pt>
    <dgm:pt modelId="{C175CDE6-88BB-4586-95F4-F1924425E67E}" type="sibTrans" cxnId="{762F109D-D666-46FC-B0B9-DA283078B342}">
      <dgm:prSet/>
      <dgm:spPr/>
      <dgm:t>
        <a:bodyPr/>
        <a:lstStyle/>
        <a:p>
          <a:endParaRPr lang="nb-NO"/>
        </a:p>
      </dgm:t>
    </dgm:pt>
    <dgm:pt modelId="{51245CB3-FC07-4A5A-8DA7-FF7BED5A9867}" type="parTrans" cxnId="{762F109D-D666-46FC-B0B9-DA283078B342}">
      <dgm:prSet/>
      <dgm:spPr/>
      <dgm:t>
        <a:bodyPr/>
        <a:lstStyle/>
        <a:p>
          <a:endParaRPr lang="nb-NO"/>
        </a:p>
      </dgm:t>
    </dgm:pt>
    <dgm:pt modelId="{816199E6-F989-4A14-A6A3-FCCCCBA713FA}">
      <dgm:prSet phldrT="[Tekst]" phldr="1" custT="1"/>
      <dgm:spPr/>
      <dgm:t>
        <a:bodyPr/>
        <a:lstStyle/>
        <a:p>
          <a:endParaRPr lang="nb-NO" sz="2400"/>
        </a:p>
      </dgm:t>
    </dgm:pt>
    <dgm:pt modelId="{3FBAF984-CEE7-4664-83E7-6C8CE21C53C4}" type="sibTrans" cxnId="{8B671353-F6F0-4F46-99F8-9D0D9BB0392C}">
      <dgm:prSet/>
      <dgm:spPr/>
      <dgm:t>
        <a:bodyPr/>
        <a:lstStyle/>
        <a:p>
          <a:endParaRPr lang="nb-NO"/>
        </a:p>
      </dgm:t>
    </dgm:pt>
    <dgm:pt modelId="{9C233F6E-BAD8-4170-AFEF-B3D9C5B08B83}" type="parTrans" cxnId="{8B671353-F6F0-4F46-99F8-9D0D9BB0392C}">
      <dgm:prSet/>
      <dgm:spPr/>
      <dgm:t>
        <a:bodyPr/>
        <a:lstStyle/>
        <a:p>
          <a:endParaRPr lang="nb-NO"/>
        </a:p>
      </dgm:t>
    </dgm:pt>
    <dgm:pt modelId="{BF065E68-A5B1-4162-9A75-1E8B49B3AED2}">
      <dgm:prSet phldrT="[Tekst]" custT="1"/>
      <dgm:spPr/>
      <dgm:t>
        <a:bodyPr/>
        <a:lstStyle/>
        <a:p>
          <a:endParaRPr lang="nb-NO" sz="3200"/>
        </a:p>
      </dgm:t>
    </dgm:pt>
    <dgm:pt modelId="{E03FD8EA-8750-48B1-97AD-E19E5D821622}" type="sibTrans" cxnId="{B83D5E0F-ADAB-463F-ABAA-528DC6E42260}">
      <dgm:prSet/>
      <dgm:spPr/>
      <dgm:t>
        <a:bodyPr/>
        <a:lstStyle/>
        <a:p>
          <a:endParaRPr lang="nb-NO"/>
        </a:p>
      </dgm:t>
    </dgm:pt>
    <dgm:pt modelId="{5BFEECD5-4C6E-418E-A10A-65B93FB62D0C}" type="parTrans" cxnId="{B83D5E0F-ADAB-463F-ABAA-528DC6E42260}">
      <dgm:prSet/>
      <dgm:spPr/>
      <dgm:t>
        <a:bodyPr/>
        <a:lstStyle/>
        <a:p>
          <a:endParaRPr lang="nb-NO"/>
        </a:p>
      </dgm:t>
    </dgm:pt>
    <dgm:pt modelId="{4FD69BFF-11B4-4C43-AF91-5B737F40CEC8}">
      <dgm:prSet phldrT="[Tekst]" custT="1"/>
      <dgm:spPr/>
      <dgm:t>
        <a:bodyPr/>
        <a:lstStyle/>
        <a:p>
          <a:endParaRPr lang="nb-NO" sz="3200"/>
        </a:p>
      </dgm:t>
    </dgm:pt>
    <dgm:pt modelId="{A961384E-4410-4A2D-91DB-3FAF258DD655}" type="sibTrans" cxnId="{56AB9FB3-6E98-4A36-B755-12743DFA7742}">
      <dgm:prSet/>
      <dgm:spPr/>
      <dgm:t>
        <a:bodyPr/>
        <a:lstStyle/>
        <a:p>
          <a:endParaRPr lang="nb-NO"/>
        </a:p>
      </dgm:t>
    </dgm:pt>
    <dgm:pt modelId="{515DC6F9-0946-4BB0-B9D3-EDCC00D948AD}" type="parTrans" cxnId="{56AB9FB3-6E98-4A36-B755-12743DFA7742}">
      <dgm:prSet/>
      <dgm:spPr/>
      <dgm:t>
        <a:bodyPr/>
        <a:lstStyle/>
        <a:p>
          <a:endParaRPr lang="nb-NO"/>
        </a:p>
      </dgm:t>
    </dgm:pt>
    <dgm:pt modelId="{D839974C-F5DF-4562-A1F2-661AEE0F1339}">
      <dgm:prSet phldrT="[Tekst]" custT="1"/>
      <dgm:spPr>
        <a:solidFill>
          <a:srgbClr val="01383F"/>
        </a:solidFill>
      </dgm:spPr>
      <dgm:t>
        <a:bodyPr/>
        <a:lstStyle/>
        <a:p>
          <a:r>
            <a:rPr lang="nb-NO" sz="2800"/>
            <a:t>Forbedre</a:t>
          </a:r>
        </a:p>
      </dgm:t>
    </dgm:pt>
    <dgm:pt modelId="{2C48FB92-A8F2-4702-AF14-2EA3E8741786}" type="sibTrans" cxnId="{570B8BF5-15C9-4370-9E7D-28AE239BF354}">
      <dgm:prSet/>
      <dgm:spPr/>
      <dgm:t>
        <a:bodyPr/>
        <a:lstStyle/>
        <a:p>
          <a:endParaRPr lang="nb-NO"/>
        </a:p>
      </dgm:t>
    </dgm:pt>
    <dgm:pt modelId="{A6D88693-09C7-4D9F-A7DE-AF9C1E41053E}" type="parTrans" cxnId="{570B8BF5-15C9-4370-9E7D-28AE239BF354}">
      <dgm:prSet/>
      <dgm:spPr/>
      <dgm:t>
        <a:bodyPr/>
        <a:lstStyle/>
        <a:p>
          <a:endParaRPr lang="nb-NO"/>
        </a:p>
      </dgm:t>
    </dgm:pt>
    <dgm:pt modelId="{0D436618-8B58-4A04-B2BB-73D7F7BA826E}">
      <dgm:prSet phldrT="[Tekst]" phldr="1" custT="1"/>
      <dgm:spPr/>
      <dgm:t>
        <a:bodyPr/>
        <a:lstStyle/>
        <a:p>
          <a:endParaRPr lang="nb-NO" sz="2400"/>
        </a:p>
      </dgm:t>
    </dgm:pt>
    <dgm:pt modelId="{B8CF6D62-97A1-4FEE-839B-891212B01E8A}" type="sibTrans" cxnId="{E3B34FB6-9310-4C75-AFEE-056CB867F4D4}">
      <dgm:prSet/>
      <dgm:spPr/>
      <dgm:t>
        <a:bodyPr/>
        <a:lstStyle/>
        <a:p>
          <a:endParaRPr lang="nb-NO"/>
        </a:p>
      </dgm:t>
    </dgm:pt>
    <dgm:pt modelId="{62BA3BD7-540D-4E35-B029-75F969818DDE}" type="parTrans" cxnId="{E3B34FB6-9310-4C75-AFEE-056CB867F4D4}">
      <dgm:prSet/>
      <dgm:spPr/>
      <dgm:t>
        <a:bodyPr/>
        <a:lstStyle/>
        <a:p>
          <a:endParaRPr lang="nb-NO"/>
        </a:p>
      </dgm:t>
    </dgm:pt>
    <dgm:pt modelId="{505B5FF4-EC0C-43A7-8AD5-A3E563248890}">
      <dgm:prSet phldrT="[Tekst]" phldr="1" custT="1"/>
      <dgm:spPr/>
      <dgm:t>
        <a:bodyPr/>
        <a:lstStyle/>
        <a:p>
          <a:endParaRPr lang="nb-NO" sz="2400"/>
        </a:p>
      </dgm:t>
    </dgm:pt>
    <dgm:pt modelId="{5EF91383-7D17-4A80-847E-47904ABA206E}" type="sibTrans" cxnId="{3506C1F0-78A7-4DF9-A132-48AF1D3C76AF}">
      <dgm:prSet/>
      <dgm:spPr/>
      <dgm:t>
        <a:bodyPr/>
        <a:lstStyle/>
        <a:p>
          <a:endParaRPr lang="nb-NO"/>
        </a:p>
      </dgm:t>
    </dgm:pt>
    <dgm:pt modelId="{A5D644E3-99C2-4246-B342-A7EB9B28AF76}" type="parTrans" cxnId="{3506C1F0-78A7-4DF9-A132-48AF1D3C76AF}">
      <dgm:prSet/>
      <dgm:spPr/>
      <dgm:t>
        <a:bodyPr/>
        <a:lstStyle/>
        <a:p>
          <a:endParaRPr lang="nb-NO"/>
        </a:p>
      </dgm:t>
    </dgm:pt>
    <dgm:pt modelId="{200D190E-BCD6-4425-A26C-D941FB668FAD}" type="pres">
      <dgm:prSet presAssocID="{BF33651B-0638-485B-BC8D-FD36DDE1AAC0}" presName="Name0" presStyleCnt="0">
        <dgm:presLayoutVars>
          <dgm:dir/>
          <dgm:animLvl val="lvl"/>
          <dgm:resizeHandles val="exact"/>
        </dgm:presLayoutVars>
      </dgm:prSet>
      <dgm:spPr/>
    </dgm:pt>
    <dgm:pt modelId="{EB2E8044-A707-4351-AE57-4BECB0115BEA}" type="pres">
      <dgm:prSet presAssocID="{8B1D484B-50C3-48A1-BB20-D8AC35A4E00D}" presName="composite" presStyleCnt="0"/>
      <dgm:spPr/>
    </dgm:pt>
    <dgm:pt modelId="{5C0E043B-0417-4DF2-8384-D53FB707F4BF}" type="pres">
      <dgm:prSet presAssocID="{8B1D484B-50C3-48A1-BB20-D8AC35A4E00D}" presName="parTx" presStyleLbl="alignNode1" presStyleIdx="0" presStyleCnt="2" custScaleY="100000">
        <dgm:presLayoutVars>
          <dgm:chMax val="0"/>
          <dgm:chPref val="0"/>
          <dgm:bulletEnabled val="1"/>
        </dgm:presLayoutVars>
      </dgm:prSet>
      <dgm:spPr/>
    </dgm:pt>
    <dgm:pt modelId="{D9EAD4EC-8DB6-41A7-9D18-717C3ACFC6B8}" type="pres">
      <dgm:prSet presAssocID="{8B1D484B-50C3-48A1-BB20-D8AC35A4E00D}" presName="desTx" presStyleLbl="alignAccFollowNode1" presStyleIdx="0" presStyleCnt="2" custScaleY="100000" custLinFactNeighborX="-1" custLinFactNeighborY="-10042">
        <dgm:presLayoutVars>
          <dgm:bulletEnabled val="1"/>
        </dgm:presLayoutVars>
      </dgm:prSet>
      <dgm:spPr/>
    </dgm:pt>
    <dgm:pt modelId="{13EBD0B0-F522-4BD8-9E3B-062541B55F87}" type="pres">
      <dgm:prSet presAssocID="{C175CDE6-88BB-4586-95F4-F1924425E67E}" presName="space" presStyleCnt="0"/>
      <dgm:spPr/>
    </dgm:pt>
    <dgm:pt modelId="{955963EB-CA21-4002-A584-E3D352590845}" type="pres">
      <dgm:prSet presAssocID="{D839974C-F5DF-4562-A1F2-661AEE0F1339}" presName="composite" presStyleCnt="0"/>
      <dgm:spPr/>
    </dgm:pt>
    <dgm:pt modelId="{6D39D24F-5A55-447E-8339-2D8B51C4C7CC}" type="pres">
      <dgm:prSet presAssocID="{D839974C-F5DF-4562-A1F2-661AEE0F1339}" presName="parTx" presStyleLbl="alignNode1" presStyleIdx="1" presStyleCnt="2" custScaleY="100000">
        <dgm:presLayoutVars>
          <dgm:chMax val="0"/>
          <dgm:chPref val="0"/>
          <dgm:bulletEnabled val="1"/>
        </dgm:presLayoutVars>
      </dgm:prSet>
      <dgm:spPr/>
    </dgm:pt>
    <dgm:pt modelId="{4F870BED-B9ED-43CA-B213-A23FE91F1CCD}" type="pres">
      <dgm:prSet presAssocID="{D839974C-F5DF-4562-A1F2-661AEE0F1339}" presName="desTx" presStyleLbl="alignAccFollowNode1" presStyleIdx="1" presStyleCnt="2" custScaleY="100000" custLinFactNeighborX="1" custLinFactNeighborY="-10042">
        <dgm:presLayoutVars>
          <dgm:bulletEnabled val="1"/>
        </dgm:presLayoutVars>
      </dgm:prSet>
      <dgm:spPr/>
    </dgm:pt>
  </dgm:ptLst>
  <dgm:cxnLst>
    <dgm:cxn modelId="{C9A64103-373C-4988-BAE0-DF970ED7AD15}" type="presOf" srcId="{816199E6-F989-4A14-A6A3-FCCCCBA713FA}" destId="{D9EAD4EC-8DB6-41A7-9D18-717C3ACFC6B8}" srcOrd="0" destOrd="0" presId="urn:microsoft.com/office/officeart/2005/8/layout/hList1"/>
    <dgm:cxn modelId="{B83D5E0F-ADAB-463F-ABAA-528DC6E42260}" srcId="{8B1D484B-50C3-48A1-BB20-D8AC35A4E00D}" destId="{BF065E68-A5B1-4162-9A75-1E8B49B3AED2}" srcOrd="1" destOrd="0" parTransId="{5BFEECD5-4C6E-418E-A10A-65B93FB62D0C}" sibTransId="{E03FD8EA-8750-48B1-97AD-E19E5D821622}"/>
    <dgm:cxn modelId="{14B43B13-181D-4641-82A6-5AE49CCDBDA1}" type="presOf" srcId="{505B5FF4-EC0C-43A7-8AD5-A3E563248890}" destId="{4F870BED-B9ED-43CA-B213-A23FE91F1CCD}" srcOrd="0" destOrd="1" presId="urn:microsoft.com/office/officeart/2005/8/layout/hList1"/>
    <dgm:cxn modelId="{842E632E-DF0D-482E-B248-2DC6A6FDD8A7}" type="presOf" srcId="{BF33651B-0638-485B-BC8D-FD36DDE1AAC0}" destId="{200D190E-BCD6-4425-A26C-D941FB668FAD}" srcOrd="0" destOrd="0" presId="urn:microsoft.com/office/officeart/2005/8/layout/hList1"/>
    <dgm:cxn modelId="{BBE0A851-6C31-4C68-B2B0-DB8DC78360BC}" type="presOf" srcId="{0D436618-8B58-4A04-B2BB-73D7F7BA826E}" destId="{4F870BED-B9ED-43CA-B213-A23FE91F1CCD}" srcOrd="0" destOrd="0" presId="urn:microsoft.com/office/officeart/2005/8/layout/hList1"/>
    <dgm:cxn modelId="{8B671353-F6F0-4F46-99F8-9D0D9BB0392C}" srcId="{8B1D484B-50C3-48A1-BB20-D8AC35A4E00D}" destId="{816199E6-F989-4A14-A6A3-FCCCCBA713FA}" srcOrd="0" destOrd="0" parTransId="{9C233F6E-BAD8-4170-AFEF-B3D9C5B08B83}" sibTransId="{3FBAF984-CEE7-4664-83E7-6C8CE21C53C4}"/>
    <dgm:cxn modelId="{762F109D-D666-46FC-B0B9-DA283078B342}" srcId="{BF33651B-0638-485B-BC8D-FD36DDE1AAC0}" destId="{8B1D484B-50C3-48A1-BB20-D8AC35A4E00D}" srcOrd="0" destOrd="0" parTransId="{51245CB3-FC07-4A5A-8DA7-FF7BED5A9867}" sibTransId="{C175CDE6-88BB-4586-95F4-F1924425E67E}"/>
    <dgm:cxn modelId="{85647EA7-79BE-4580-9936-9775626619CB}" type="presOf" srcId="{BF065E68-A5B1-4162-9A75-1E8B49B3AED2}" destId="{D9EAD4EC-8DB6-41A7-9D18-717C3ACFC6B8}" srcOrd="0" destOrd="1" presId="urn:microsoft.com/office/officeart/2005/8/layout/hList1"/>
    <dgm:cxn modelId="{A1D231AB-075C-4B3D-A96F-5DF2E7257A01}" type="presOf" srcId="{D839974C-F5DF-4562-A1F2-661AEE0F1339}" destId="{6D39D24F-5A55-447E-8339-2D8B51C4C7CC}" srcOrd="0" destOrd="0" presId="urn:microsoft.com/office/officeart/2005/8/layout/hList1"/>
    <dgm:cxn modelId="{56AB9FB3-6E98-4A36-B755-12743DFA7742}" srcId="{8B1D484B-50C3-48A1-BB20-D8AC35A4E00D}" destId="{4FD69BFF-11B4-4C43-AF91-5B737F40CEC8}" srcOrd="2" destOrd="0" parTransId="{515DC6F9-0946-4BB0-B9D3-EDCC00D948AD}" sibTransId="{A961384E-4410-4A2D-91DB-3FAF258DD655}"/>
    <dgm:cxn modelId="{E3B34FB6-9310-4C75-AFEE-056CB867F4D4}" srcId="{D839974C-F5DF-4562-A1F2-661AEE0F1339}" destId="{0D436618-8B58-4A04-B2BB-73D7F7BA826E}" srcOrd="0" destOrd="0" parTransId="{62BA3BD7-540D-4E35-B029-75F969818DDE}" sibTransId="{B8CF6D62-97A1-4FEE-839B-891212B01E8A}"/>
    <dgm:cxn modelId="{63E29DE4-D19E-4D66-A755-A376C14EC838}" type="presOf" srcId="{8B1D484B-50C3-48A1-BB20-D8AC35A4E00D}" destId="{5C0E043B-0417-4DF2-8384-D53FB707F4BF}" srcOrd="0" destOrd="0" presId="urn:microsoft.com/office/officeart/2005/8/layout/hList1"/>
    <dgm:cxn modelId="{3506C1F0-78A7-4DF9-A132-48AF1D3C76AF}" srcId="{D839974C-F5DF-4562-A1F2-661AEE0F1339}" destId="{505B5FF4-EC0C-43A7-8AD5-A3E563248890}" srcOrd="1" destOrd="0" parTransId="{A5D644E3-99C2-4246-B342-A7EB9B28AF76}" sibTransId="{5EF91383-7D17-4A80-847E-47904ABA206E}"/>
    <dgm:cxn modelId="{5319D8F2-300D-4027-AEB5-91124609D7BF}" type="presOf" srcId="{4FD69BFF-11B4-4C43-AF91-5B737F40CEC8}" destId="{D9EAD4EC-8DB6-41A7-9D18-717C3ACFC6B8}" srcOrd="0" destOrd="2" presId="urn:microsoft.com/office/officeart/2005/8/layout/hList1"/>
    <dgm:cxn modelId="{570B8BF5-15C9-4370-9E7D-28AE239BF354}" srcId="{BF33651B-0638-485B-BC8D-FD36DDE1AAC0}" destId="{D839974C-F5DF-4562-A1F2-661AEE0F1339}" srcOrd="1" destOrd="0" parTransId="{A6D88693-09C7-4D9F-A7DE-AF9C1E41053E}" sibTransId="{2C48FB92-A8F2-4702-AF14-2EA3E8741786}"/>
    <dgm:cxn modelId="{DC56D12D-2F2C-4077-9BE7-FE9CAEBDFDCE}" type="presParOf" srcId="{200D190E-BCD6-4425-A26C-D941FB668FAD}" destId="{EB2E8044-A707-4351-AE57-4BECB0115BEA}" srcOrd="0" destOrd="0" presId="urn:microsoft.com/office/officeart/2005/8/layout/hList1"/>
    <dgm:cxn modelId="{629343AD-4B04-4E89-80EB-EF7FFF3C78EA}" type="presParOf" srcId="{EB2E8044-A707-4351-AE57-4BECB0115BEA}" destId="{5C0E043B-0417-4DF2-8384-D53FB707F4BF}" srcOrd="0" destOrd="0" presId="urn:microsoft.com/office/officeart/2005/8/layout/hList1"/>
    <dgm:cxn modelId="{824FF982-D193-4B03-A6FB-89978C5884F5}" type="presParOf" srcId="{EB2E8044-A707-4351-AE57-4BECB0115BEA}" destId="{D9EAD4EC-8DB6-41A7-9D18-717C3ACFC6B8}" srcOrd="1" destOrd="0" presId="urn:microsoft.com/office/officeart/2005/8/layout/hList1"/>
    <dgm:cxn modelId="{C9470204-0753-4258-A01D-CCAD001F5056}" type="presParOf" srcId="{200D190E-BCD6-4425-A26C-D941FB668FAD}" destId="{13EBD0B0-F522-4BD8-9E3B-062541B55F87}" srcOrd="1" destOrd="0" presId="urn:microsoft.com/office/officeart/2005/8/layout/hList1"/>
    <dgm:cxn modelId="{EDD0F96B-4A33-4E57-8ECC-FEA1962BB4BB}" type="presParOf" srcId="{200D190E-BCD6-4425-A26C-D941FB668FAD}" destId="{955963EB-CA21-4002-A584-E3D352590845}" srcOrd="2" destOrd="0" presId="urn:microsoft.com/office/officeart/2005/8/layout/hList1"/>
    <dgm:cxn modelId="{296030A8-E815-430B-8F29-B1AC727FB6CF}" type="presParOf" srcId="{955963EB-CA21-4002-A584-E3D352590845}" destId="{6D39D24F-5A55-447E-8339-2D8B51C4C7CC}" srcOrd="0" destOrd="0" presId="urn:microsoft.com/office/officeart/2005/8/layout/hList1"/>
    <dgm:cxn modelId="{089C17DB-414E-4DEA-89E7-9FF03C6432A3}" type="presParOf" srcId="{955963EB-CA21-4002-A584-E3D352590845}" destId="{4F870BED-B9ED-43CA-B213-A23FE91F1C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F33651B-0638-485B-BC8D-FD36DDE1AAC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nb-NO"/>
        </a:p>
      </dgm:t>
    </dgm:pt>
    <dgm:pt modelId="{8B1D484B-50C3-48A1-BB20-D8AC35A4E00D}">
      <dgm:prSet phldrT="[Tekst]" custT="1"/>
      <dgm:spPr>
        <a:solidFill>
          <a:srgbClr val="01383F"/>
        </a:solidFill>
      </dgm:spPr>
      <dgm:t>
        <a:bodyPr/>
        <a:lstStyle/>
        <a:p>
          <a:r>
            <a:rPr lang="nb-NO" sz="2800"/>
            <a:t>Beholde og forsterke</a:t>
          </a:r>
        </a:p>
      </dgm:t>
    </dgm:pt>
    <dgm:pt modelId="{C175CDE6-88BB-4586-95F4-F1924425E67E}" type="sibTrans" cxnId="{762F109D-D666-46FC-B0B9-DA283078B342}">
      <dgm:prSet/>
      <dgm:spPr/>
      <dgm:t>
        <a:bodyPr/>
        <a:lstStyle/>
        <a:p>
          <a:endParaRPr lang="nb-NO"/>
        </a:p>
      </dgm:t>
    </dgm:pt>
    <dgm:pt modelId="{51245CB3-FC07-4A5A-8DA7-FF7BED5A9867}" type="parTrans" cxnId="{762F109D-D666-46FC-B0B9-DA283078B342}">
      <dgm:prSet/>
      <dgm:spPr/>
      <dgm:t>
        <a:bodyPr/>
        <a:lstStyle/>
        <a:p>
          <a:endParaRPr lang="nb-NO"/>
        </a:p>
      </dgm:t>
    </dgm:pt>
    <dgm:pt modelId="{816199E6-F989-4A14-A6A3-FCCCCBA713FA}">
      <dgm:prSet phldrT="[Tekst]" phldr="1" custT="1"/>
      <dgm:spPr/>
      <dgm:t>
        <a:bodyPr/>
        <a:lstStyle/>
        <a:p>
          <a:endParaRPr lang="nb-NO" sz="2400"/>
        </a:p>
      </dgm:t>
    </dgm:pt>
    <dgm:pt modelId="{3FBAF984-CEE7-4664-83E7-6C8CE21C53C4}" type="sibTrans" cxnId="{8B671353-F6F0-4F46-99F8-9D0D9BB0392C}">
      <dgm:prSet/>
      <dgm:spPr/>
      <dgm:t>
        <a:bodyPr/>
        <a:lstStyle/>
        <a:p>
          <a:endParaRPr lang="nb-NO"/>
        </a:p>
      </dgm:t>
    </dgm:pt>
    <dgm:pt modelId="{9C233F6E-BAD8-4170-AFEF-B3D9C5B08B83}" type="parTrans" cxnId="{8B671353-F6F0-4F46-99F8-9D0D9BB0392C}">
      <dgm:prSet/>
      <dgm:spPr/>
      <dgm:t>
        <a:bodyPr/>
        <a:lstStyle/>
        <a:p>
          <a:endParaRPr lang="nb-NO"/>
        </a:p>
      </dgm:t>
    </dgm:pt>
    <dgm:pt modelId="{BF065E68-A5B1-4162-9A75-1E8B49B3AED2}">
      <dgm:prSet phldrT="[Tekst]" custT="1"/>
      <dgm:spPr/>
      <dgm:t>
        <a:bodyPr/>
        <a:lstStyle/>
        <a:p>
          <a:endParaRPr lang="nb-NO" sz="3200"/>
        </a:p>
      </dgm:t>
    </dgm:pt>
    <dgm:pt modelId="{E03FD8EA-8750-48B1-97AD-E19E5D821622}" type="sibTrans" cxnId="{B83D5E0F-ADAB-463F-ABAA-528DC6E42260}">
      <dgm:prSet/>
      <dgm:spPr/>
      <dgm:t>
        <a:bodyPr/>
        <a:lstStyle/>
        <a:p>
          <a:endParaRPr lang="nb-NO"/>
        </a:p>
      </dgm:t>
    </dgm:pt>
    <dgm:pt modelId="{5BFEECD5-4C6E-418E-A10A-65B93FB62D0C}" type="parTrans" cxnId="{B83D5E0F-ADAB-463F-ABAA-528DC6E42260}">
      <dgm:prSet/>
      <dgm:spPr/>
      <dgm:t>
        <a:bodyPr/>
        <a:lstStyle/>
        <a:p>
          <a:endParaRPr lang="nb-NO"/>
        </a:p>
      </dgm:t>
    </dgm:pt>
    <dgm:pt modelId="{4FD69BFF-11B4-4C43-AF91-5B737F40CEC8}">
      <dgm:prSet phldrT="[Tekst]" custT="1"/>
      <dgm:spPr/>
      <dgm:t>
        <a:bodyPr/>
        <a:lstStyle/>
        <a:p>
          <a:endParaRPr lang="nb-NO" sz="3200"/>
        </a:p>
      </dgm:t>
    </dgm:pt>
    <dgm:pt modelId="{A961384E-4410-4A2D-91DB-3FAF258DD655}" type="sibTrans" cxnId="{56AB9FB3-6E98-4A36-B755-12743DFA7742}">
      <dgm:prSet/>
      <dgm:spPr/>
      <dgm:t>
        <a:bodyPr/>
        <a:lstStyle/>
        <a:p>
          <a:endParaRPr lang="nb-NO"/>
        </a:p>
      </dgm:t>
    </dgm:pt>
    <dgm:pt modelId="{515DC6F9-0946-4BB0-B9D3-EDCC00D948AD}" type="parTrans" cxnId="{56AB9FB3-6E98-4A36-B755-12743DFA7742}">
      <dgm:prSet/>
      <dgm:spPr/>
      <dgm:t>
        <a:bodyPr/>
        <a:lstStyle/>
        <a:p>
          <a:endParaRPr lang="nb-NO"/>
        </a:p>
      </dgm:t>
    </dgm:pt>
    <dgm:pt modelId="{D839974C-F5DF-4562-A1F2-661AEE0F1339}">
      <dgm:prSet phldrT="[Tekst]" custT="1"/>
      <dgm:spPr>
        <a:solidFill>
          <a:srgbClr val="01383F"/>
        </a:solidFill>
      </dgm:spPr>
      <dgm:t>
        <a:bodyPr/>
        <a:lstStyle/>
        <a:p>
          <a:r>
            <a:rPr lang="nb-NO" sz="2800"/>
            <a:t>Forbedre</a:t>
          </a:r>
        </a:p>
      </dgm:t>
    </dgm:pt>
    <dgm:pt modelId="{2C48FB92-A8F2-4702-AF14-2EA3E8741786}" type="sibTrans" cxnId="{570B8BF5-15C9-4370-9E7D-28AE239BF354}">
      <dgm:prSet/>
      <dgm:spPr/>
      <dgm:t>
        <a:bodyPr/>
        <a:lstStyle/>
        <a:p>
          <a:endParaRPr lang="nb-NO"/>
        </a:p>
      </dgm:t>
    </dgm:pt>
    <dgm:pt modelId="{A6D88693-09C7-4D9F-A7DE-AF9C1E41053E}" type="parTrans" cxnId="{570B8BF5-15C9-4370-9E7D-28AE239BF354}">
      <dgm:prSet/>
      <dgm:spPr/>
      <dgm:t>
        <a:bodyPr/>
        <a:lstStyle/>
        <a:p>
          <a:endParaRPr lang="nb-NO"/>
        </a:p>
      </dgm:t>
    </dgm:pt>
    <dgm:pt modelId="{0D436618-8B58-4A04-B2BB-73D7F7BA826E}">
      <dgm:prSet phldrT="[Tekst]" phldr="1" custT="1"/>
      <dgm:spPr/>
      <dgm:t>
        <a:bodyPr/>
        <a:lstStyle/>
        <a:p>
          <a:endParaRPr lang="nb-NO" sz="2400"/>
        </a:p>
      </dgm:t>
    </dgm:pt>
    <dgm:pt modelId="{B8CF6D62-97A1-4FEE-839B-891212B01E8A}" type="sibTrans" cxnId="{E3B34FB6-9310-4C75-AFEE-056CB867F4D4}">
      <dgm:prSet/>
      <dgm:spPr/>
      <dgm:t>
        <a:bodyPr/>
        <a:lstStyle/>
        <a:p>
          <a:endParaRPr lang="nb-NO"/>
        </a:p>
      </dgm:t>
    </dgm:pt>
    <dgm:pt modelId="{62BA3BD7-540D-4E35-B029-75F969818DDE}" type="parTrans" cxnId="{E3B34FB6-9310-4C75-AFEE-056CB867F4D4}">
      <dgm:prSet/>
      <dgm:spPr/>
      <dgm:t>
        <a:bodyPr/>
        <a:lstStyle/>
        <a:p>
          <a:endParaRPr lang="nb-NO"/>
        </a:p>
      </dgm:t>
    </dgm:pt>
    <dgm:pt modelId="{505B5FF4-EC0C-43A7-8AD5-A3E563248890}">
      <dgm:prSet phldrT="[Tekst]" phldr="1" custT="1"/>
      <dgm:spPr/>
      <dgm:t>
        <a:bodyPr/>
        <a:lstStyle/>
        <a:p>
          <a:endParaRPr lang="nb-NO" sz="2400"/>
        </a:p>
      </dgm:t>
    </dgm:pt>
    <dgm:pt modelId="{5EF91383-7D17-4A80-847E-47904ABA206E}" type="sibTrans" cxnId="{3506C1F0-78A7-4DF9-A132-48AF1D3C76AF}">
      <dgm:prSet/>
      <dgm:spPr/>
      <dgm:t>
        <a:bodyPr/>
        <a:lstStyle/>
        <a:p>
          <a:endParaRPr lang="nb-NO"/>
        </a:p>
      </dgm:t>
    </dgm:pt>
    <dgm:pt modelId="{A5D644E3-99C2-4246-B342-A7EB9B28AF76}" type="parTrans" cxnId="{3506C1F0-78A7-4DF9-A132-48AF1D3C76AF}">
      <dgm:prSet/>
      <dgm:spPr/>
      <dgm:t>
        <a:bodyPr/>
        <a:lstStyle/>
        <a:p>
          <a:endParaRPr lang="nb-NO"/>
        </a:p>
      </dgm:t>
    </dgm:pt>
    <dgm:pt modelId="{200D190E-BCD6-4425-A26C-D941FB668FAD}" type="pres">
      <dgm:prSet presAssocID="{BF33651B-0638-485B-BC8D-FD36DDE1AAC0}" presName="Name0" presStyleCnt="0">
        <dgm:presLayoutVars>
          <dgm:dir/>
          <dgm:animLvl val="lvl"/>
          <dgm:resizeHandles val="exact"/>
        </dgm:presLayoutVars>
      </dgm:prSet>
      <dgm:spPr/>
    </dgm:pt>
    <dgm:pt modelId="{EB2E8044-A707-4351-AE57-4BECB0115BEA}" type="pres">
      <dgm:prSet presAssocID="{8B1D484B-50C3-48A1-BB20-D8AC35A4E00D}" presName="composite" presStyleCnt="0"/>
      <dgm:spPr/>
    </dgm:pt>
    <dgm:pt modelId="{5C0E043B-0417-4DF2-8384-D53FB707F4BF}" type="pres">
      <dgm:prSet presAssocID="{8B1D484B-50C3-48A1-BB20-D8AC35A4E00D}" presName="parTx" presStyleLbl="alignNode1" presStyleIdx="0" presStyleCnt="2" custScaleY="100000">
        <dgm:presLayoutVars>
          <dgm:chMax val="0"/>
          <dgm:chPref val="0"/>
          <dgm:bulletEnabled val="1"/>
        </dgm:presLayoutVars>
      </dgm:prSet>
      <dgm:spPr/>
    </dgm:pt>
    <dgm:pt modelId="{D9EAD4EC-8DB6-41A7-9D18-717C3ACFC6B8}" type="pres">
      <dgm:prSet presAssocID="{8B1D484B-50C3-48A1-BB20-D8AC35A4E00D}" presName="desTx" presStyleLbl="alignAccFollowNode1" presStyleIdx="0" presStyleCnt="2" custScaleY="100000" custLinFactNeighborX="-1" custLinFactNeighborY="-10042">
        <dgm:presLayoutVars>
          <dgm:bulletEnabled val="1"/>
        </dgm:presLayoutVars>
      </dgm:prSet>
      <dgm:spPr/>
    </dgm:pt>
    <dgm:pt modelId="{13EBD0B0-F522-4BD8-9E3B-062541B55F87}" type="pres">
      <dgm:prSet presAssocID="{C175CDE6-88BB-4586-95F4-F1924425E67E}" presName="space" presStyleCnt="0"/>
      <dgm:spPr/>
    </dgm:pt>
    <dgm:pt modelId="{955963EB-CA21-4002-A584-E3D352590845}" type="pres">
      <dgm:prSet presAssocID="{D839974C-F5DF-4562-A1F2-661AEE0F1339}" presName="composite" presStyleCnt="0"/>
      <dgm:spPr/>
    </dgm:pt>
    <dgm:pt modelId="{6D39D24F-5A55-447E-8339-2D8B51C4C7CC}" type="pres">
      <dgm:prSet presAssocID="{D839974C-F5DF-4562-A1F2-661AEE0F1339}" presName="parTx" presStyleLbl="alignNode1" presStyleIdx="1" presStyleCnt="2" custScaleY="100000">
        <dgm:presLayoutVars>
          <dgm:chMax val="0"/>
          <dgm:chPref val="0"/>
          <dgm:bulletEnabled val="1"/>
        </dgm:presLayoutVars>
      </dgm:prSet>
      <dgm:spPr/>
    </dgm:pt>
    <dgm:pt modelId="{4F870BED-B9ED-43CA-B213-A23FE91F1CCD}" type="pres">
      <dgm:prSet presAssocID="{D839974C-F5DF-4562-A1F2-661AEE0F1339}" presName="desTx" presStyleLbl="alignAccFollowNode1" presStyleIdx="1" presStyleCnt="2" custScaleY="100000" custLinFactNeighborX="1" custLinFactNeighborY="-10042">
        <dgm:presLayoutVars>
          <dgm:bulletEnabled val="1"/>
        </dgm:presLayoutVars>
      </dgm:prSet>
      <dgm:spPr/>
    </dgm:pt>
  </dgm:ptLst>
  <dgm:cxnLst>
    <dgm:cxn modelId="{C9A64103-373C-4988-BAE0-DF970ED7AD15}" type="presOf" srcId="{816199E6-F989-4A14-A6A3-FCCCCBA713FA}" destId="{D9EAD4EC-8DB6-41A7-9D18-717C3ACFC6B8}" srcOrd="0" destOrd="0" presId="urn:microsoft.com/office/officeart/2005/8/layout/hList1"/>
    <dgm:cxn modelId="{B83D5E0F-ADAB-463F-ABAA-528DC6E42260}" srcId="{8B1D484B-50C3-48A1-BB20-D8AC35A4E00D}" destId="{BF065E68-A5B1-4162-9A75-1E8B49B3AED2}" srcOrd="1" destOrd="0" parTransId="{5BFEECD5-4C6E-418E-A10A-65B93FB62D0C}" sibTransId="{E03FD8EA-8750-48B1-97AD-E19E5D821622}"/>
    <dgm:cxn modelId="{14B43B13-181D-4641-82A6-5AE49CCDBDA1}" type="presOf" srcId="{505B5FF4-EC0C-43A7-8AD5-A3E563248890}" destId="{4F870BED-B9ED-43CA-B213-A23FE91F1CCD}" srcOrd="0" destOrd="1" presId="urn:microsoft.com/office/officeart/2005/8/layout/hList1"/>
    <dgm:cxn modelId="{842E632E-DF0D-482E-B248-2DC6A6FDD8A7}" type="presOf" srcId="{BF33651B-0638-485B-BC8D-FD36DDE1AAC0}" destId="{200D190E-BCD6-4425-A26C-D941FB668FAD}" srcOrd="0" destOrd="0" presId="urn:microsoft.com/office/officeart/2005/8/layout/hList1"/>
    <dgm:cxn modelId="{BBE0A851-6C31-4C68-B2B0-DB8DC78360BC}" type="presOf" srcId="{0D436618-8B58-4A04-B2BB-73D7F7BA826E}" destId="{4F870BED-B9ED-43CA-B213-A23FE91F1CCD}" srcOrd="0" destOrd="0" presId="urn:microsoft.com/office/officeart/2005/8/layout/hList1"/>
    <dgm:cxn modelId="{8B671353-F6F0-4F46-99F8-9D0D9BB0392C}" srcId="{8B1D484B-50C3-48A1-BB20-D8AC35A4E00D}" destId="{816199E6-F989-4A14-A6A3-FCCCCBA713FA}" srcOrd="0" destOrd="0" parTransId="{9C233F6E-BAD8-4170-AFEF-B3D9C5B08B83}" sibTransId="{3FBAF984-CEE7-4664-83E7-6C8CE21C53C4}"/>
    <dgm:cxn modelId="{762F109D-D666-46FC-B0B9-DA283078B342}" srcId="{BF33651B-0638-485B-BC8D-FD36DDE1AAC0}" destId="{8B1D484B-50C3-48A1-BB20-D8AC35A4E00D}" srcOrd="0" destOrd="0" parTransId="{51245CB3-FC07-4A5A-8DA7-FF7BED5A9867}" sibTransId="{C175CDE6-88BB-4586-95F4-F1924425E67E}"/>
    <dgm:cxn modelId="{85647EA7-79BE-4580-9936-9775626619CB}" type="presOf" srcId="{BF065E68-A5B1-4162-9A75-1E8B49B3AED2}" destId="{D9EAD4EC-8DB6-41A7-9D18-717C3ACFC6B8}" srcOrd="0" destOrd="1" presId="urn:microsoft.com/office/officeart/2005/8/layout/hList1"/>
    <dgm:cxn modelId="{A1D231AB-075C-4B3D-A96F-5DF2E7257A01}" type="presOf" srcId="{D839974C-F5DF-4562-A1F2-661AEE0F1339}" destId="{6D39D24F-5A55-447E-8339-2D8B51C4C7CC}" srcOrd="0" destOrd="0" presId="urn:microsoft.com/office/officeart/2005/8/layout/hList1"/>
    <dgm:cxn modelId="{56AB9FB3-6E98-4A36-B755-12743DFA7742}" srcId="{8B1D484B-50C3-48A1-BB20-D8AC35A4E00D}" destId="{4FD69BFF-11B4-4C43-AF91-5B737F40CEC8}" srcOrd="2" destOrd="0" parTransId="{515DC6F9-0946-4BB0-B9D3-EDCC00D948AD}" sibTransId="{A961384E-4410-4A2D-91DB-3FAF258DD655}"/>
    <dgm:cxn modelId="{E3B34FB6-9310-4C75-AFEE-056CB867F4D4}" srcId="{D839974C-F5DF-4562-A1F2-661AEE0F1339}" destId="{0D436618-8B58-4A04-B2BB-73D7F7BA826E}" srcOrd="0" destOrd="0" parTransId="{62BA3BD7-540D-4E35-B029-75F969818DDE}" sibTransId="{B8CF6D62-97A1-4FEE-839B-891212B01E8A}"/>
    <dgm:cxn modelId="{63E29DE4-D19E-4D66-A755-A376C14EC838}" type="presOf" srcId="{8B1D484B-50C3-48A1-BB20-D8AC35A4E00D}" destId="{5C0E043B-0417-4DF2-8384-D53FB707F4BF}" srcOrd="0" destOrd="0" presId="urn:microsoft.com/office/officeart/2005/8/layout/hList1"/>
    <dgm:cxn modelId="{3506C1F0-78A7-4DF9-A132-48AF1D3C76AF}" srcId="{D839974C-F5DF-4562-A1F2-661AEE0F1339}" destId="{505B5FF4-EC0C-43A7-8AD5-A3E563248890}" srcOrd="1" destOrd="0" parTransId="{A5D644E3-99C2-4246-B342-A7EB9B28AF76}" sibTransId="{5EF91383-7D17-4A80-847E-47904ABA206E}"/>
    <dgm:cxn modelId="{5319D8F2-300D-4027-AEB5-91124609D7BF}" type="presOf" srcId="{4FD69BFF-11B4-4C43-AF91-5B737F40CEC8}" destId="{D9EAD4EC-8DB6-41A7-9D18-717C3ACFC6B8}" srcOrd="0" destOrd="2" presId="urn:microsoft.com/office/officeart/2005/8/layout/hList1"/>
    <dgm:cxn modelId="{570B8BF5-15C9-4370-9E7D-28AE239BF354}" srcId="{BF33651B-0638-485B-BC8D-FD36DDE1AAC0}" destId="{D839974C-F5DF-4562-A1F2-661AEE0F1339}" srcOrd="1" destOrd="0" parTransId="{A6D88693-09C7-4D9F-A7DE-AF9C1E41053E}" sibTransId="{2C48FB92-A8F2-4702-AF14-2EA3E8741786}"/>
    <dgm:cxn modelId="{DC56D12D-2F2C-4077-9BE7-FE9CAEBDFDCE}" type="presParOf" srcId="{200D190E-BCD6-4425-A26C-D941FB668FAD}" destId="{EB2E8044-A707-4351-AE57-4BECB0115BEA}" srcOrd="0" destOrd="0" presId="urn:microsoft.com/office/officeart/2005/8/layout/hList1"/>
    <dgm:cxn modelId="{629343AD-4B04-4E89-80EB-EF7FFF3C78EA}" type="presParOf" srcId="{EB2E8044-A707-4351-AE57-4BECB0115BEA}" destId="{5C0E043B-0417-4DF2-8384-D53FB707F4BF}" srcOrd="0" destOrd="0" presId="urn:microsoft.com/office/officeart/2005/8/layout/hList1"/>
    <dgm:cxn modelId="{824FF982-D193-4B03-A6FB-89978C5884F5}" type="presParOf" srcId="{EB2E8044-A707-4351-AE57-4BECB0115BEA}" destId="{D9EAD4EC-8DB6-41A7-9D18-717C3ACFC6B8}" srcOrd="1" destOrd="0" presId="urn:microsoft.com/office/officeart/2005/8/layout/hList1"/>
    <dgm:cxn modelId="{C9470204-0753-4258-A01D-CCAD001F5056}" type="presParOf" srcId="{200D190E-BCD6-4425-A26C-D941FB668FAD}" destId="{13EBD0B0-F522-4BD8-9E3B-062541B55F87}" srcOrd="1" destOrd="0" presId="urn:microsoft.com/office/officeart/2005/8/layout/hList1"/>
    <dgm:cxn modelId="{EDD0F96B-4A33-4E57-8ECC-FEA1962BB4BB}" type="presParOf" srcId="{200D190E-BCD6-4425-A26C-D941FB668FAD}" destId="{955963EB-CA21-4002-A584-E3D352590845}" srcOrd="2" destOrd="0" presId="urn:microsoft.com/office/officeart/2005/8/layout/hList1"/>
    <dgm:cxn modelId="{296030A8-E815-430B-8F29-B1AC727FB6CF}" type="presParOf" srcId="{955963EB-CA21-4002-A584-E3D352590845}" destId="{6D39D24F-5A55-447E-8339-2D8B51C4C7CC}" srcOrd="0" destOrd="0" presId="urn:microsoft.com/office/officeart/2005/8/layout/hList1"/>
    <dgm:cxn modelId="{089C17DB-414E-4DEA-89E7-9FF03C6432A3}" type="presParOf" srcId="{955963EB-CA21-4002-A584-E3D352590845}" destId="{4F870BED-B9ED-43CA-B213-A23FE91F1C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F33651B-0638-485B-BC8D-FD36DDE1AAC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nb-NO"/>
        </a:p>
      </dgm:t>
    </dgm:pt>
    <dgm:pt modelId="{8B1D484B-50C3-48A1-BB20-D8AC35A4E00D}">
      <dgm:prSet phldrT="[Tekst]" custT="1"/>
      <dgm:spPr>
        <a:solidFill>
          <a:srgbClr val="01383F"/>
        </a:solidFill>
      </dgm:spPr>
      <dgm:t>
        <a:bodyPr/>
        <a:lstStyle/>
        <a:p>
          <a:r>
            <a:rPr lang="nb-NO" sz="2800"/>
            <a:t>Beholde og forsterke</a:t>
          </a:r>
        </a:p>
      </dgm:t>
    </dgm:pt>
    <dgm:pt modelId="{C175CDE6-88BB-4586-95F4-F1924425E67E}" type="sibTrans" cxnId="{762F109D-D666-46FC-B0B9-DA283078B342}">
      <dgm:prSet/>
      <dgm:spPr/>
      <dgm:t>
        <a:bodyPr/>
        <a:lstStyle/>
        <a:p>
          <a:endParaRPr lang="nb-NO"/>
        </a:p>
      </dgm:t>
    </dgm:pt>
    <dgm:pt modelId="{51245CB3-FC07-4A5A-8DA7-FF7BED5A9867}" type="parTrans" cxnId="{762F109D-D666-46FC-B0B9-DA283078B342}">
      <dgm:prSet/>
      <dgm:spPr/>
      <dgm:t>
        <a:bodyPr/>
        <a:lstStyle/>
        <a:p>
          <a:endParaRPr lang="nb-NO"/>
        </a:p>
      </dgm:t>
    </dgm:pt>
    <dgm:pt modelId="{816199E6-F989-4A14-A6A3-FCCCCBA713FA}">
      <dgm:prSet phldrT="[Tekst]" phldr="1" custT="1"/>
      <dgm:spPr/>
      <dgm:t>
        <a:bodyPr/>
        <a:lstStyle/>
        <a:p>
          <a:endParaRPr lang="nb-NO" sz="2400"/>
        </a:p>
      </dgm:t>
    </dgm:pt>
    <dgm:pt modelId="{3FBAF984-CEE7-4664-83E7-6C8CE21C53C4}" type="sibTrans" cxnId="{8B671353-F6F0-4F46-99F8-9D0D9BB0392C}">
      <dgm:prSet/>
      <dgm:spPr/>
      <dgm:t>
        <a:bodyPr/>
        <a:lstStyle/>
        <a:p>
          <a:endParaRPr lang="nb-NO"/>
        </a:p>
      </dgm:t>
    </dgm:pt>
    <dgm:pt modelId="{9C233F6E-BAD8-4170-AFEF-B3D9C5B08B83}" type="parTrans" cxnId="{8B671353-F6F0-4F46-99F8-9D0D9BB0392C}">
      <dgm:prSet/>
      <dgm:spPr/>
      <dgm:t>
        <a:bodyPr/>
        <a:lstStyle/>
        <a:p>
          <a:endParaRPr lang="nb-NO"/>
        </a:p>
      </dgm:t>
    </dgm:pt>
    <dgm:pt modelId="{BF065E68-A5B1-4162-9A75-1E8B49B3AED2}">
      <dgm:prSet phldrT="[Tekst]" custT="1"/>
      <dgm:spPr/>
      <dgm:t>
        <a:bodyPr/>
        <a:lstStyle/>
        <a:p>
          <a:endParaRPr lang="nb-NO" sz="3200"/>
        </a:p>
      </dgm:t>
    </dgm:pt>
    <dgm:pt modelId="{E03FD8EA-8750-48B1-97AD-E19E5D821622}" type="sibTrans" cxnId="{B83D5E0F-ADAB-463F-ABAA-528DC6E42260}">
      <dgm:prSet/>
      <dgm:spPr/>
      <dgm:t>
        <a:bodyPr/>
        <a:lstStyle/>
        <a:p>
          <a:endParaRPr lang="nb-NO"/>
        </a:p>
      </dgm:t>
    </dgm:pt>
    <dgm:pt modelId="{5BFEECD5-4C6E-418E-A10A-65B93FB62D0C}" type="parTrans" cxnId="{B83D5E0F-ADAB-463F-ABAA-528DC6E42260}">
      <dgm:prSet/>
      <dgm:spPr/>
      <dgm:t>
        <a:bodyPr/>
        <a:lstStyle/>
        <a:p>
          <a:endParaRPr lang="nb-NO"/>
        </a:p>
      </dgm:t>
    </dgm:pt>
    <dgm:pt modelId="{4FD69BFF-11B4-4C43-AF91-5B737F40CEC8}">
      <dgm:prSet phldrT="[Tekst]" custT="1"/>
      <dgm:spPr/>
      <dgm:t>
        <a:bodyPr/>
        <a:lstStyle/>
        <a:p>
          <a:endParaRPr lang="nb-NO" sz="3200"/>
        </a:p>
      </dgm:t>
    </dgm:pt>
    <dgm:pt modelId="{A961384E-4410-4A2D-91DB-3FAF258DD655}" type="sibTrans" cxnId="{56AB9FB3-6E98-4A36-B755-12743DFA7742}">
      <dgm:prSet/>
      <dgm:spPr/>
      <dgm:t>
        <a:bodyPr/>
        <a:lstStyle/>
        <a:p>
          <a:endParaRPr lang="nb-NO"/>
        </a:p>
      </dgm:t>
    </dgm:pt>
    <dgm:pt modelId="{515DC6F9-0946-4BB0-B9D3-EDCC00D948AD}" type="parTrans" cxnId="{56AB9FB3-6E98-4A36-B755-12743DFA7742}">
      <dgm:prSet/>
      <dgm:spPr/>
      <dgm:t>
        <a:bodyPr/>
        <a:lstStyle/>
        <a:p>
          <a:endParaRPr lang="nb-NO"/>
        </a:p>
      </dgm:t>
    </dgm:pt>
    <dgm:pt modelId="{D839974C-F5DF-4562-A1F2-661AEE0F1339}">
      <dgm:prSet phldrT="[Tekst]" custT="1"/>
      <dgm:spPr>
        <a:solidFill>
          <a:srgbClr val="01383F"/>
        </a:solidFill>
      </dgm:spPr>
      <dgm:t>
        <a:bodyPr/>
        <a:lstStyle/>
        <a:p>
          <a:r>
            <a:rPr lang="nb-NO" sz="2800"/>
            <a:t>Forbedre</a:t>
          </a:r>
        </a:p>
      </dgm:t>
    </dgm:pt>
    <dgm:pt modelId="{2C48FB92-A8F2-4702-AF14-2EA3E8741786}" type="sibTrans" cxnId="{570B8BF5-15C9-4370-9E7D-28AE239BF354}">
      <dgm:prSet/>
      <dgm:spPr/>
      <dgm:t>
        <a:bodyPr/>
        <a:lstStyle/>
        <a:p>
          <a:endParaRPr lang="nb-NO"/>
        </a:p>
      </dgm:t>
    </dgm:pt>
    <dgm:pt modelId="{A6D88693-09C7-4D9F-A7DE-AF9C1E41053E}" type="parTrans" cxnId="{570B8BF5-15C9-4370-9E7D-28AE239BF354}">
      <dgm:prSet/>
      <dgm:spPr/>
      <dgm:t>
        <a:bodyPr/>
        <a:lstStyle/>
        <a:p>
          <a:endParaRPr lang="nb-NO"/>
        </a:p>
      </dgm:t>
    </dgm:pt>
    <dgm:pt modelId="{0D436618-8B58-4A04-B2BB-73D7F7BA826E}">
      <dgm:prSet phldrT="[Tekst]" phldr="1" custT="1"/>
      <dgm:spPr/>
      <dgm:t>
        <a:bodyPr/>
        <a:lstStyle/>
        <a:p>
          <a:endParaRPr lang="nb-NO" sz="2400"/>
        </a:p>
      </dgm:t>
    </dgm:pt>
    <dgm:pt modelId="{B8CF6D62-97A1-4FEE-839B-891212B01E8A}" type="sibTrans" cxnId="{E3B34FB6-9310-4C75-AFEE-056CB867F4D4}">
      <dgm:prSet/>
      <dgm:spPr/>
      <dgm:t>
        <a:bodyPr/>
        <a:lstStyle/>
        <a:p>
          <a:endParaRPr lang="nb-NO"/>
        </a:p>
      </dgm:t>
    </dgm:pt>
    <dgm:pt modelId="{62BA3BD7-540D-4E35-B029-75F969818DDE}" type="parTrans" cxnId="{E3B34FB6-9310-4C75-AFEE-056CB867F4D4}">
      <dgm:prSet/>
      <dgm:spPr/>
      <dgm:t>
        <a:bodyPr/>
        <a:lstStyle/>
        <a:p>
          <a:endParaRPr lang="nb-NO"/>
        </a:p>
      </dgm:t>
    </dgm:pt>
    <dgm:pt modelId="{505B5FF4-EC0C-43A7-8AD5-A3E563248890}">
      <dgm:prSet phldrT="[Tekst]" phldr="1" custT="1"/>
      <dgm:spPr/>
      <dgm:t>
        <a:bodyPr/>
        <a:lstStyle/>
        <a:p>
          <a:endParaRPr lang="nb-NO" sz="2400"/>
        </a:p>
      </dgm:t>
    </dgm:pt>
    <dgm:pt modelId="{5EF91383-7D17-4A80-847E-47904ABA206E}" type="sibTrans" cxnId="{3506C1F0-78A7-4DF9-A132-48AF1D3C76AF}">
      <dgm:prSet/>
      <dgm:spPr/>
      <dgm:t>
        <a:bodyPr/>
        <a:lstStyle/>
        <a:p>
          <a:endParaRPr lang="nb-NO"/>
        </a:p>
      </dgm:t>
    </dgm:pt>
    <dgm:pt modelId="{A5D644E3-99C2-4246-B342-A7EB9B28AF76}" type="parTrans" cxnId="{3506C1F0-78A7-4DF9-A132-48AF1D3C76AF}">
      <dgm:prSet/>
      <dgm:spPr/>
      <dgm:t>
        <a:bodyPr/>
        <a:lstStyle/>
        <a:p>
          <a:endParaRPr lang="nb-NO"/>
        </a:p>
      </dgm:t>
    </dgm:pt>
    <dgm:pt modelId="{200D190E-BCD6-4425-A26C-D941FB668FAD}" type="pres">
      <dgm:prSet presAssocID="{BF33651B-0638-485B-BC8D-FD36DDE1AAC0}" presName="Name0" presStyleCnt="0">
        <dgm:presLayoutVars>
          <dgm:dir/>
          <dgm:animLvl val="lvl"/>
          <dgm:resizeHandles val="exact"/>
        </dgm:presLayoutVars>
      </dgm:prSet>
      <dgm:spPr/>
    </dgm:pt>
    <dgm:pt modelId="{EB2E8044-A707-4351-AE57-4BECB0115BEA}" type="pres">
      <dgm:prSet presAssocID="{8B1D484B-50C3-48A1-BB20-D8AC35A4E00D}" presName="composite" presStyleCnt="0"/>
      <dgm:spPr/>
    </dgm:pt>
    <dgm:pt modelId="{5C0E043B-0417-4DF2-8384-D53FB707F4BF}" type="pres">
      <dgm:prSet presAssocID="{8B1D484B-50C3-48A1-BB20-D8AC35A4E00D}" presName="parTx" presStyleLbl="alignNode1" presStyleIdx="0" presStyleCnt="2" custScaleY="100000">
        <dgm:presLayoutVars>
          <dgm:chMax val="0"/>
          <dgm:chPref val="0"/>
          <dgm:bulletEnabled val="1"/>
        </dgm:presLayoutVars>
      </dgm:prSet>
      <dgm:spPr/>
    </dgm:pt>
    <dgm:pt modelId="{D9EAD4EC-8DB6-41A7-9D18-717C3ACFC6B8}" type="pres">
      <dgm:prSet presAssocID="{8B1D484B-50C3-48A1-BB20-D8AC35A4E00D}" presName="desTx" presStyleLbl="alignAccFollowNode1" presStyleIdx="0" presStyleCnt="2" custScaleY="100000" custLinFactNeighborX="-1" custLinFactNeighborY="-10042">
        <dgm:presLayoutVars>
          <dgm:bulletEnabled val="1"/>
        </dgm:presLayoutVars>
      </dgm:prSet>
      <dgm:spPr/>
    </dgm:pt>
    <dgm:pt modelId="{13EBD0B0-F522-4BD8-9E3B-062541B55F87}" type="pres">
      <dgm:prSet presAssocID="{C175CDE6-88BB-4586-95F4-F1924425E67E}" presName="space" presStyleCnt="0"/>
      <dgm:spPr/>
    </dgm:pt>
    <dgm:pt modelId="{955963EB-CA21-4002-A584-E3D352590845}" type="pres">
      <dgm:prSet presAssocID="{D839974C-F5DF-4562-A1F2-661AEE0F1339}" presName="composite" presStyleCnt="0"/>
      <dgm:spPr/>
    </dgm:pt>
    <dgm:pt modelId="{6D39D24F-5A55-447E-8339-2D8B51C4C7CC}" type="pres">
      <dgm:prSet presAssocID="{D839974C-F5DF-4562-A1F2-661AEE0F1339}" presName="parTx" presStyleLbl="alignNode1" presStyleIdx="1" presStyleCnt="2" custScaleY="100000">
        <dgm:presLayoutVars>
          <dgm:chMax val="0"/>
          <dgm:chPref val="0"/>
          <dgm:bulletEnabled val="1"/>
        </dgm:presLayoutVars>
      </dgm:prSet>
      <dgm:spPr/>
    </dgm:pt>
    <dgm:pt modelId="{4F870BED-B9ED-43CA-B213-A23FE91F1CCD}" type="pres">
      <dgm:prSet presAssocID="{D839974C-F5DF-4562-A1F2-661AEE0F1339}" presName="desTx" presStyleLbl="alignAccFollowNode1" presStyleIdx="1" presStyleCnt="2" custScaleY="100000" custLinFactNeighborX="1" custLinFactNeighborY="-10042">
        <dgm:presLayoutVars>
          <dgm:bulletEnabled val="1"/>
        </dgm:presLayoutVars>
      </dgm:prSet>
      <dgm:spPr/>
    </dgm:pt>
  </dgm:ptLst>
  <dgm:cxnLst>
    <dgm:cxn modelId="{C9A64103-373C-4988-BAE0-DF970ED7AD15}" type="presOf" srcId="{816199E6-F989-4A14-A6A3-FCCCCBA713FA}" destId="{D9EAD4EC-8DB6-41A7-9D18-717C3ACFC6B8}" srcOrd="0" destOrd="0" presId="urn:microsoft.com/office/officeart/2005/8/layout/hList1"/>
    <dgm:cxn modelId="{B83D5E0F-ADAB-463F-ABAA-528DC6E42260}" srcId="{8B1D484B-50C3-48A1-BB20-D8AC35A4E00D}" destId="{BF065E68-A5B1-4162-9A75-1E8B49B3AED2}" srcOrd="1" destOrd="0" parTransId="{5BFEECD5-4C6E-418E-A10A-65B93FB62D0C}" sibTransId="{E03FD8EA-8750-48B1-97AD-E19E5D821622}"/>
    <dgm:cxn modelId="{14B43B13-181D-4641-82A6-5AE49CCDBDA1}" type="presOf" srcId="{505B5FF4-EC0C-43A7-8AD5-A3E563248890}" destId="{4F870BED-B9ED-43CA-B213-A23FE91F1CCD}" srcOrd="0" destOrd="1" presId="urn:microsoft.com/office/officeart/2005/8/layout/hList1"/>
    <dgm:cxn modelId="{842E632E-DF0D-482E-B248-2DC6A6FDD8A7}" type="presOf" srcId="{BF33651B-0638-485B-BC8D-FD36DDE1AAC0}" destId="{200D190E-BCD6-4425-A26C-D941FB668FAD}" srcOrd="0" destOrd="0" presId="urn:microsoft.com/office/officeart/2005/8/layout/hList1"/>
    <dgm:cxn modelId="{BBE0A851-6C31-4C68-B2B0-DB8DC78360BC}" type="presOf" srcId="{0D436618-8B58-4A04-B2BB-73D7F7BA826E}" destId="{4F870BED-B9ED-43CA-B213-A23FE91F1CCD}" srcOrd="0" destOrd="0" presId="urn:microsoft.com/office/officeart/2005/8/layout/hList1"/>
    <dgm:cxn modelId="{8B671353-F6F0-4F46-99F8-9D0D9BB0392C}" srcId="{8B1D484B-50C3-48A1-BB20-D8AC35A4E00D}" destId="{816199E6-F989-4A14-A6A3-FCCCCBA713FA}" srcOrd="0" destOrd="0" parTransId="{9C233F6E-BAD8-4170-AFEF-B3D9C5B08B83}" sibTransId="{3FBAF984-CEE7-4664-83E7-6C8CE21C53C4}"/>
    <dgm:cxn modelId="{762F109D-D666-46FC-B0B9-DA283078B342}" srcId="{BF33651B-0638-485B-BC8D-FD36DDE1AAC0}" destId="{8B1D484B-50C3-48A1-BB20-D8AC35A4E00D}" srcOrd="0" destOrd="0" parTransId="{51245CB3-FC07-4A5A-8DA7-FF7BED5A9867}" sibTransId="{C175CDE6-88BB-4586-95F4-F1924425E67E}"/>
    <dgm:cxn modelId="{85647EA7-79BE-4580-9936-9775626619CB}" type="presOf" srcId="{BF065E68-A5B1-4162-9A75-1E8B49B3AED2}" destId="{D9EAD4EC-8DB6-41A7-9D18-717C3ACFC6B8}" srcOrd="0" destOrd="1" presId="urn:microsoft.com/office/officeart/2005/8/layout/hList1"/>
    <dgm:cxn modelId="{A1D231AB-075C-4B3D-A96F-5DF2E7257A01}" type="presOf" srcId="{D839974C-F5DF-4562-A1F2-661AEE0F1339}" destId="{6D39D24F-5A55-447E-8339-2D8B51C4C7CC}" srcOrd="0" destOrd="0" presId="urn:microsoft.com/office/officeart/2005/8/layout/hList1"/>
    <dgm:cxn modelId="{56AB9FB3-6E98-4A36-B755-12743DFA7742}" srcId="{8B1D484B-50C3-48A1-BB20-D8AC35A4E00D}" destId="{4FD69BFF-11B4-4C43-AF91-5B737F40CEC8}" srcOrd="2" destOrd="0" parTransId="{515DC6F9-0946-4BB0-B9D3-EDCC00D948AD}" sibTransId="{A961384E-4410-4A2D-91DB-3FAF258DD655}"/>
    <dgm:cxn modelId="{E3B34FB6-9310-4C75-AFEE-056CB867F4D4}" srcId="{D839974C-F5DF-4562-A1F2-661AEE0F1339}" destId="{0D436618-8B58-4A04-B2BB-73D7F7BA826E}" srcOrd="0" destOrd="0" parTransId="{62BA3BD7-540D-4E35-B029-75F969818DDE}" sibTransId="{B8CF6D62-97A1-4FEE-839B-891212B01E8A}"/>
    <dgm:cxn modelId="{63E29DE4-D19E-4D66-A755-A376C14EC838}" type="presOf" srcId="{8B1D484B-50C3-48A1-BB20-D8AC35A4E00D}" destId="{5C0E043B-0417-4DF2-8384-D53FB707F4BF}" srcOrd="0" destOrd="0" presId="urn:microsoft.com/office/officeart/2005/8/layout/hList1"/>
    <dgm:cxn modelId="{3506C1F0-78A7-4DF9-A132-48AF1D3C76AF}" srcId="{D839974C-F5DF-4562-A1F2-661AEE0F1339}" destId="{505B5FF4-EC0C-43A7-8AD5-A3E563248890}" srcOrd="1" destOrd="0" parTransId="{A5D644E3-99C2-4246-B342-A7EB9B28AF76}" sibTransId="{5EF91383-7D17-4A80-847E-47904ABA206E}"/>
    <dgm:cxn modelId="{5319D8F2-300D-4027-AEB5-91124609D7BF}" type="presOf" srcId="{4FD69BFF-11B4-4C43-AF91-5B737F40CEC8}" destId="{D9EAD4EC-8DB6-41A7-9D18-717C3ACFC6B8}" srcOrd="0" destOrd="2" presId="urn:microsoft.com/office/officeart/2005/8/layout/hList1"/>
    <dgm:cxn modelId="{570B8BF5-15C9-4370-9E7D-28AE239BF354}" srcId="{BF33651B-0638-485B-BC8D-FD36DDE1AAC0}" destId="{D839974C-F5DF-4562-A1F2-661AEE0F1339}" srcOrd="1" destOrd="0" parTransId="{A6D88693-09C7-4D9F-A7DE-AF9C1E41053E}" sibTransId="{2C48FB92-A8F2-4702-AF14-2EA3E8741786}"/>
    <dgm:cxn modelId="{DC56D12D-2F2C-4077-9BE7-FE9CAEBDFDCE}" type="presParOf" srcId="{200D190E-BCD6-4425-A26C-D941FB668FAD}" destId="{EB2E8044-A707-4351-AE57-4BECB0115BEA}" srcOrd="0" destOrd="0" presId="urn:microsoft.com/office/officeart/2005/8/layout/hList1"/>
    <dgm:cxn modelId="{629343AD-4B04-4E89-80EB-EF7FFF3C78EA}" type="presParOf" srcId="{EB2E8044-A707-4351-AE57-4BECB0115BEA}" destId="{5C0E043B-0417-4DF2-8384-D53FB707F4BF}" srcOrd="0" destOrd="0" presId="urn:microsoft.com/office/officeart/2005/8/layout/hList1"/>
    <dgm:cxn modelId="{824FF982-D193-4B03-A6FB-89978C5884F5}" type="presParOf" srcId="{EB2E8044-A707-4351-AE57-4BECB0115BEA}" destId="{D9EAD4EC-8DB6-41A7-9D18-717C3ACFC6B8}" srcOrd="1" destOrd="0" presId="urn:microsoft.com/office/officeart/2005/8/layout/hList1"/>
    <dgm:cxn modelId="{C9470204-0753-4258-A01D-CCAD001F5056}" type="presParOf" srcId="{200D190E-BCD6-4425-A26C-D941FB668FAD}" destId="{13EBD0B0-F522-4BD8-9E3B-062541B55F87}" srcOrd="1" destOrd="0" presId="urn:microsoft.com/office/officeart/2005/8/layout/hList1"/>
    <dgm:cxn modelId="{EDD0F96B-4A33-4E57-8ECC-FEA1962BB4BB}" type="presParOf" srcId="{200D190E-BCD6-4425-A26C-D941FB668FAD}" destId="{955963EB-CA21-4002-A584-E3D352590845}" srcOrd="2" destOrd="0" presId="urn:microsoft.com/office/officeart/2005/8/layout/hList1"/>
    <dgm:cxn modelId="{296030A8-E815-430B-8F29-B1AC727FB6CF}" type="presParOf" srcId="{955963EB-CA21-4002-A584-E3D352590845}" destId="{6D39D24F-5A55-447E-8339-2D8B51C4C7CC}" srcOrd="0" destOrd="0" presId="urn:microsoft.com/office/officeart/2005/8/layout/hList1"/>
    <dgm:cxn modelId="{089C17DB-414E-4DEA-89E7-9FF03C6432A3}" type="presParOf" srcId="{955963EB-CA21-4002-A584-E3D352590845}" destId="{4F870BED-B9ED-43CA-B213-A23FE91F1C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2827D4D-4D20-43DA-8698-3616A14BAE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2B9F03-A3CC-47CE-A54B-A65759EB9A65}">
      <dgm:prSet/>
      <dgm:spPr/>
      <dgm:t>
        <a:bodyPr/>
        <a:lstStyle/>
        <a:p>
          <a:pPr>
            <a:lnSpc>
              <a:spcPct val="100000"/>
            </a:lnSpc>
          </a:pPr>
          <a:r>
            <a:rPr lang="nb-NO" b="1"/>
            <a:t>Les </a:t>
          </a:r>
          <a:r>
            <a:rPr lang="nb-NO" b="1">
              <a:hlinkClick xmlns:r="http://schemas.openxmlformats.org/officeDocument/2006/relationships" r:id="rId1"/>
            </a:rPr>
            <a:t>rammefortellingen</a:t>
          </a:r>
          <a:r>
            <a:rPr lang="nb-NO" b="1"/>
            <a:t> </a:t>
          </a:r>
          <a:r>
            <a:rPr lang="nb-NO"/>
            <a:t>om Grunnlag for god ledelse i staten</a:t>
          </a:r>
          <a:endParaRPr lang="en-US"/>
        </a:p>
      </dgm:t>
    </dgm:pt>
    <dgm:pt modelId="{522D5A49-F8E9-4371-A70B-50CCC187B975}" type="parTrans" cxnId="{4157578F-A739-4119-91F6-FCDCE26D3A0E}">
      <dgm:prSet/>
      <dgm:spPr/>
      <dgm:t>
        <a:bodyPr/>
        <a:lstStyle/>
        <a:p>
          <a:endParaRPr lang="en-US"/>
        </a:p>
      </dgm:t>
    </dgm:pt>
    <dgm:pt modelId="{4B2992E8-1ADD-4AFE-9491-D4FD9D3BB7DC}" type="sibTrans" cxnId="{4157578F-A739-4119-91F6-FCDCE26D3A0E}">
      <dgm:prSet/>
      <dgm:spPr/>
      <dgm:t>
        <a:bodyPr/>
        <a:lstStyle/>
        <a:p>
          <a:endParaRPr lang="en-US"/>
        </a:p>
      </dgm:t>
    </dgm:pt>
    <dgm:pt modelId="{C5BD21BF-2B6E-4E23-893B-C6D52023BFD8}">
      <dgm:prSet/>
      <dgm:spPr/>
      <dgm:t>
        <a:bodyPr/>
        <a:lstStyle/>
        <a:p>
          <a:pPr>
            <a:lnSpc>
              <a:spcPct val="100000"/>
            </a:lnSpc>
          </a:pPr>
          <a:r>
            <a:rPr lang="nb-NO" b="1"/>
            <a:t>Se </a:t>
          </a:r>
          <a:r>
            <a:rPr lang="nb-NO" b="1" err="1"/>
            <a:t>DFDs</a:t>
          </a:r>
          <a:r>
            <a:rPr lang="nb-NO" b="1"/>
            <a:t> </a:t>
          </a:r>
          <a:r>
            <a:rPr lang="nb-NO" b="1">
              <a:hlinkClick xmlns:r="http://schemas.openxmlformats.org/officeDocument/2006/relationships" r:id="rId2"/>
            </a:rPr>
            <a:t>presentasjon</a:t>
          </a:r>
          <a:r>
            <a:rPr lang="nb-NO" b="1"/>
            <a:t> </a:t>
          </a:r>
          <a:r>
            <a:rPr lang="nb-NO" b="0"/>
            <a:t>fra lanseringen av Grunnlaget</a:t>
          </a:r>
          <a:endParaRPr lang="en-US" b="0"/>
        </a:p>
      </dgm:t>
    </dgm:pt>
    <dgm:pt modelId="{0BBFBFF5-4612-48BC-8040-77E2C6E6737A}" type="parTrans" cxnId="{198A28A6-3DF2-48F3-9419-43CE53F9FDDE}">
      <dgm:prSet/>
      <dgm:spPr/>
      <dgm:t>
        <a:bodyPr/>
        <a:lstStyle/>
        <a:p>
          <a:endParaRPr lang="en-US"/>
        </a:p>
      </dgm:t>
    </dgm:pt>
    <dgm:pt modelId="{DA51B1EB-0409-466C-84B8-611D250C5CB9}" type="sibTrans" cxnId="{198A28A6-3DF2-48F3-9419-43CE53F9FDDE}">
      <dgm:prSet/>
      <dgm:spPr/>
      <dgm:t>
        <a:bodyPr/>
        <a:lstStyle/>
        <a:p>
          <a:endParaRPr lang="en-US"/>
        </a:p>
      </dgm:t>
    </dgm:pt>
    <dgm:pt modelId="{8DD7B3AF-3215-485C-97B7-1D223201F647}">
      <dgm:prSet/>
      <dgm:spPr/>
      <dgm:t>
        <a:bodyPr/>
        <a:lstStyle/>
        <a:p>
          <a:pPr>
            <a:lnSpc>
              <a:spcPct val="100000"/>
            </a:lnSpc>
          </a:pPr>
          <a:r>
            <a:rPr lang="en-US" err="1"/>
            <a:t>Planlegg</a:t>
          </a:r>
          <a:r>
            <a:rPr lang="en-US" baseline="0"/>
            <a:t> med </a:t>
          </a:r>
          <a:r>
            <a:rPr lang="en-US" baseline="0" err="1"/>
            <a:t>utgangspunkt</a:t>
          </a:r>
          <a:r>
            <a:rPr lang="en-US" baseline="0"/>
            <a:t> </a:t>
          </a:r>
          <a:r>
            <a:rPr lang="en-US" baseline="0" err="1"/>
            <a:t>i</a:t>
          </a:r>
          <a:r>
            <a:rPr lang="en-US" baseline="0"/>
            <a:t> </a:t>
          </a:r>
          <a:r>
            <a:rPr lang="en-US" baseline="0" err="1"/>
            <a:t>egen</a:t>
          </a:r>
          <a:r>
            <a:rPr lang="en-US" baseline="0"/>
            <a:t> </a:t>
          </a:r>
          <a:br>
            <a:rPr lang="en-US" baseline="0"/>
          </a:br>
          <a:r>
            <a:rPr lang="en-US" baseline="0" err="1"/>
            <a:t>organisasjon</a:t>
          </a:r>
          <a:r>
            <a:rPr lang="en-US" baseline="0"/>
            <a:t> </a:t>
          </a:r>
          <a:r>
            <a:rPr lang="en-US" baseline="0" err="1"/>
            <a:t>og</a:t>
          </a:r>
          <a:r>
            <a:rPr lang="en-US" baseline="0"/>
            <a:t> </a:t>
          </a:r>
          <a:r>
            <a:rPr lang="en-US" baseline="0" err="1"/>
            <a:t>avsatt</a:t>
          </a:r>
          <a:r>
            <a:rPr lang="en-US" baseline="0"/>
            <a:t> </a:t>
          </a:r>
          <a:r>
            <a:rPr lang="en-US" baseline="0" err="1"/>
            <a:t>tid</a:t>
          </a:r>
          <a:endParaRPr lang="en-US"/>
        </a:p>
      </dgm:t>
    </dgm:pt>
    <dgm:pt modelId="{A0F40FDA-5400-4E66-AF39-36F61CB6C359}" type="parTrans" cxnId="{378D21E6-15FF-4A80-8787-251927634F5B}">
      <dgm:prSet/>
      <dgm:spPr/>
      <dgm:t>
        <a:bodyPr/>
        <a:lstStyle/>
        <a:p>
          <a:endParaRPr lang="en-US"/>
        </a:p>
      </dgm:t>
    </dgm:pt>
    <dgm:pt modelId="{2C60D3A1-8329-47A3-9E33-BC5306F91010}" type="sibTrans" cxnId="{378D21E6-15FF-4A80-8787-251927634F5B}">
      <dgm:prSet/>
      <dgm:spPr/>
      <dgm:t>
        <a:bodyPr/>
        <a:lstStyle/>
        <a:p>
          <a:endParaRPr lang="en-US"/>
        </a:p>
      </dgm:t>
    </dgm:pt>
    <dgm:pt modelId="{FC2B555C-3A3E-4D1D-B7B9-AA2E5D978FB2}" type="pres">
      <dgm:prSet presAssocID="{92827D4D-4D20-43DA-8698-3616A14BAE4D}" presName="root" presStyleCnt="0">
        <dgm:presLayoutVars>
          <dgm:dir/>
          <dgm:resizeHandles val="exact"/>
        </dgm:presLayoutVars>
      </dgm:prSet>
      <dgm:spPr/>
    </dgm:pt>
    <dgm:pt modelId="{1ECED129-4730-430E-8962-37DEE082C0E9}" type="pres">
      <dgm:prSet presAssocID="{502B9F03-A3CC-47CE-A54B-A65759EB9A65}" presName="compNode" presStyleCnt="0"/>
      <dgm:spPr/>
    </dgm:pt>
    <dgm:pt modelId="{A745699A-67E2-4567-860A-9CC5DFE8C7A6}" type="pres">
      <dgm:prSet presAssocID="{502B9F03-A3CC-47CE-A54B-A65759EB9A65}" presName="bgRect" presStyleLbl="bgShp" presStyleIdx="0" presStyleCnt="3"/>
      <dgm:spPr/>
    </dgm:pt>
    <dgm:pt modelId="{BC534926-EF10-46F2-BEA1-150BFCC3F182}" type="pres">
      <dgm:prSet presAssocID="{502B9F03-A3CC-47CE-A54B-A65759EB9A65}"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Åpen bok kontur"/>
        </a:ext>
      </dgm:extLst>
    </dgm:pt>
    <dgm:pt modelId="{C426D8D8-BDDB-47F5-820A-CFFDD5B7753D}" type="pres">
      <dgm:prSet presAssocID="{502B9F03-A3CC-47CE-A54B-A65759EB9A65}" presName="spaceRect" presStyleCnt="0"/>
      <dgm:spPr/>
    </dgm:pt>
    <dgm:pt modelId="{70F19255-1342-42C3-AC7A-0ECC30298916}" type="pres">
      <dgm:prSet presAssocID="{502B9F03-A3CC-47CE-A54B-A65759EB9A65}" presName="parTx" presStyleLbl="revTx" presStyleIdx="0" presStyleCnt="3">
        <dgm:presLayoutVars>
          <dgm:chMax val="0"/>
          <dgm:chPref val="0"/>
        </dgm:presLayoutVars>
      </dgm:prSet>
      <dgm:spPr/>
    </dgm:pt>
    <dgm:pt modelId="{250585EA-741D-40C2-A017-8041E1232261}" type="pres">
      <dgm:prSet presAssocID="{4B2992E8-1ADD-4AFE-9491-D4FD9D3BB7DC}" presName="sibTrans" presStyleCnt="0"/>
      <dgm:spPr/>
    </dgm:pt>
    <dgm:pt modelId="{0CB9A4F8-34F7-476F-9723-F3B4271C3166}" type="pres">
      <dgm:prSet presAssocID="{C5BD21BF-2B6E-4E23-893B-C6D52023BFD8}" presName="compNode" presStyleCnt="0"/>
      <dgm:spPr/>
    </dgm:pt>
    <dgm:pt modelId="{44553471-E4C7-45BB-9D3A-2DDD680D5194}" type="pres">
      <dgm:prSet presAssocID="{C5BD21BF-2B6E-4E23-893B-C6D52023BFD8}" presName="bgRect" presStyleLbl="bgShp" presStyleIdx="1" presStyleCnt="3"/>
      <dgm:spPr/>
    </dgm:pt>
    <dgm:pt modelId="{B039E4EF-2961-4C8C-B513-436AD0984D35}" type="pres">
      <dgm:prSet presAssocID="{C5BD21BF-2B6E-4E23-893B-C6D52023BFD8}"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V kontur"/>
        </a:ext>
      </dgm:extLst>
    </dgm:pt>
    <dgm:pt modelId="{31E52DCC-75EC-48D7-9F91-5B6788E68616}" type="pres">
      <dgm:prSet presAssocID="{C5BD21BF-2B6E-4E23-893B-C6D52023BFD8}" presName="spaceRect" presStyleCnt="0"/>
      <dgm:spPr/>
    </dgm:pt>
    <dgm:pt modelId="{01894C12-FD82-4100-8FF8-51F802A0554D}" type="pres">
      <dgm:prSet presAssocID="{C5BD21BF-2B6E-4E23-893B-C6D52023BFD8}" presName="parTx" presStyleLbl="revTx" presStyleIdx="1" presStyleCnt="3">
        <dgm:presLayoutVars>
          <dgm:chMax val="0"/>
          <dgm:chPref val="0"/>
        </dgm:presLayoutVars>
      </dgm:prSet>
      <dgm:spPr/>
    </dgm:pt>
    <dgm:pt modelId="{427D9223-568A-44B3-A84D-9525CB0EA140}" type="pres">
      <dgm:prSet presAssocID="{DA51B1EB-0409-466C-84B8-611D250C5CB9}" presName="sibTrans" presStyleCnt="0"/>
      <dgm:spPr/>
    </dgm:pt>
    <dgm:pt modelId="{0ACF85EF-0F3E-42E8-A598-5F82C12D6EB6}" type="pres">
      <dgm:prSet presAssocID="{8DD7B3AF-3215-485C-97B7-1D223201F647}" presName="compNode" presStyleCnt="0"/>
      <dgm:spPr/>
    </dgm:pt>
    <dgm:pt modelId="{AF962F22-DF2F-4839-9653-DBF246EA3BCF}" type="pres">
      <dgm:prSet presAssocID="{8DD7B3AF-3215-485C-97B7-1D223201F647}" presName="bgRect" presStyleLbl="bgShp" presStyleIdx="2" presStyleCnt="3" custLinFactNeighborX="871"/>
      <dgm:spPr/>
    </dgm:pt>
    <dgm:pt modelId="{2FDBF558-E5A7-490D-931A-61D99EA7CD5B}" type="pres">
      <dgm:prSet presAssocID="{8DD7B3AF-3215-485C-97B7-1D223201F647}" presName="iconRect" presStyleLbl="node1" presStyleIdx="2" presStyleCnt="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jekkliste kontur"/>
        </a:ext>
      </dgm:extLst>
    </dgm:pt>
    <dgm:pt modelId="{FCFA7E7A-338E-4DAF-812F-09C221067393}" type="pres">
      <dgm:prSet presAssocID="{8DD7B3AF-3215-485C-97B7-1D223201F647}" presName="spaceRect" presStyleCnt="0"/>
      <dgm:spPr/>
    </dgm:pt>
    <dgm:pt modelId="{93B2EA09-03A0-4128-952D-099EC82E34B5}" type="pres">
      <dgm:prSet presAssocID="{8DD7B3AF-3215-485C-97B7-1D223201F647}" presName="parTx" presStyleLbl="revTx" presStyleIdx="2" presStyleCnt="3">
        <dgm:presLayoutVars>
          <dgm:chMax val="0"/>
          <dgm:chPref val="0"/>
        </dgm:presLayoutVars>
      </dgm:prSet>
      <dgm:spPr/>
    </dgm:pt>
  </dgm:ptLst>
  <dgm:cxnLst>
    <dgm:cxn modelId="{4157578F-A739-4119-91F6-FCDCE26D3A0E}" srcId="{92827D4D-4D20-43DA-8698-3616A14BAE4D}" destId="{502B9F03-A3CC-47CE-A54B-A65759EB9A65}" srcOrd="0" destOrd="0" parTransId="{522D5A49-F8E9-4371-A70B-50CCC187B975}" sibTransId="{4B2992E8-1ADD-4AFE-9491-D4FD9D3BB7DC}"/>
    <dgm:cxn modelId="{239357A3-492B-4FCB-9589-25F0FE06D58F}" type="presOf" srcId="{C5BD21BF-2B6E-4E23-893B-C6D52023BFD8}" destId="{01894C12-FD82-4100-8FF8-51F802A0554D}" srcOrd="0" destOrd="0" presId="urn:microsoft.com/office/officeart/2018/2/layout/IconVerticalSolidList"/>
    <dgm:cxn modelId="{198A28A6-3DF2-48F3-9419-43CE53F9FDDE}" srcId="{92827D4D-4D20-43DA-8698-3616A14BAE4D}" destId="{C5BD21BF-2B6E-4E23-893B-C6D52023BFD8}" srcOrd="1" destOrd="0" parTransId="{0BBFBFF5-4612-48BC-8040-77E2C6E6737A}" sibTransId="{DA51B1EB-0409-466C-84B8-611D250C5CB9}"/>
    <dgm:cxn modelId="{A8DB18B3-E54A-40E5-AB7B-A77130267ACA}" type="presOf" srcId="{502B9F03-A3CC-47CE-A54B-A65759EB9A65}" destId="{70F19255-1342-42C3-AC7A-0ECC30298916}" srcOrd="0" destOrd="0" presId="urn:microsoft.com/office/officeart/2018/2/layout/IconVerticalSolidList"/>
    <dgm:cxn modelId="{378D21E6-15FF-4A80-8787-251927634F5B}" srcId="{92827D4D-4D20-43DA-8698-3616A14BAE4D}" destId="{8DD7B3AF-3215-485C-97B7-1D223201F647}" srcOrd="2" destOrd="0" parTransId="{A0F40FDA-5400-4E66-AF39-36F61CB6C359}" sibTransId="{2C60D3A1-8329-47A3-9E33-BC5306F91010}"/>
    <dgm:cxn modelId="{B0F106E8-66B1-43BC-8CB3-097A35B1501B}" type="presOf" srcId="{92827D4D-4D20-43DA-8698-3616A14BAE4D}" destId="{FC2B555C-3A3E-4D1D-B7B9-AA2E5D978FB2}" srcOrd="0" destOrd="0" presId="urn:microsoft.com/office/officeart/2018/2/layout/IconVerticalSolidList"/>
    <dgm:cxn modelId="{4669AAEB-A730-495B-A0A1-57A2ACC59F21}" type="presOf" srcId="{8DD7B3AF-3215-485C-97B7-1D223201F647}" destId="{93B2EA09-03A0-4128-952D-099EC82E34B5}" srcOrd="0" destOrd="0" presId="urn:microsoft.com/office/officeart/2018/2/layout/IconVerticalSolidList"/>
    <dgm:cxn modelId="{179F8AC9-D8CD-4BF1-AEED-5B0165D7B2CC}" type="presParOf" srcId="{FC2B555C-3A3E-4D1D-B7B9-AA2E5D978FB2}" destId="{1ECED129-4730-430E-8962-37DEE082C0E9}" srcOrd="0" destOrd="0" presId="urn:microsoft.com/office/officeart/2018/2/layout/IconVerticalSolidList"/>
    <dgm:cxn modelId="{AA8746D8-5255-4435-81E9-4E5EE8D302B8}" type="presParOf" srcId="{1ECED129-4730-430E-8962-37DEE082C0E9}" destId="{A745699A-67E2-4567-860A-9CC5DFE8C7A6}" srcOrd="0" destOrd="0" presId="urn:microsoft.com/office/officeart/2018/2/layout/IconVerticalSolidList"/>
    <dgm:cxn modelId="{79ACD0E4-5543-4788-8C13-EF32D28AC159}" type="presParOf" srcId="{1ECED129-4730-430E-8962-37DEE082C0E9}" destId="{BC534926-EF10-46F2-BEA1-150BFCC3F182}" srcOrd="1" destOrd="0" presId="urn:microsoft.com/office/officeart/2018/2/layout/IconVerticalSolidList"/>
    <dgm:cxn modelId="{B2022BDD-B395-4866-91FE-FA7029D71055}" type="presParOf" srcId="{1ECED129-4730-430E-8962-37DEE082C0E9}" destId="{C426D8D8-BDDB-47F5-820A-CFFDD5B7753D}" srcOrd="2" destOrd="0" presId="urn:microsoft.com/office/officeart/2018/2/layout/IconVerticalSolidList"/>
    <dgm:cxn modelId="{1E9F65DB-DEC4-45EE-8BFE-5B81F499A6DF}" type="presParOf" srcId="{1ECED129-4730-430E-8962-37DEE082C0E9}" destId="{70F19255-1342-42C3-AC7A-0ECC30298916}" srcOrd="3" destOrd="0" presId="urn:microsoft.com/office/officeart/2018/2/layout/IconVerticalSolidList"/>
    <dgm:cxn modelId="{ED5DE1C2-3EE6-4C66-82C8-10BBB2BBB017}" type="presParOf" srcId="{FC2B555C-3A3E-4D1D-B7B9-AA2E5D978FB2}" destId="{250585EA-741D-40C2-A017-8041E1232261}" srcOrd="1" destOrd="0" presId="urn:microsoft.com/office/officeart/2018/2/layout/IconVerticalSolidList"/>
    <dgm:cxn modelId="{5F9C4D37-C2BB-40CF-8121-E5BA83E73257}" type="presParOf" srcId="{FC2B555C-3A3E-4D1D-B7B9-AA2E5D978FB2}" destId="{0CB9A4F8-34F7-476F-9723-F3B4271C3166}" srcOrd="2" destOrd="0" presId="urn:microsoft.com/office/officeart/2018/2/layout/IconVerticalSolidList"/>
    <dgm:cxn modelId="{6D42226A-052D-4D19-AD2D-B17AF9C7D783}" type="presParOf" srcId="{0CB9A4F8-34F7-476F-9723-F3B4271C3166}" destId="{44553471-E4C7-45BB-9D3A-2DDD680D5194}" srcOrd="0" destOrd="0" presId="urn:microsoft.com/office/officeart/2018/2/layout/IconVerticalSolidList"/>
    <dgm:cxn modelId="{FFABB60A-4F7A-4DDB-9392-624AFD8DE521}" type="presParOf" srcId="{0CB9A4F8-34F7-476F-9723-F3B4271C3166}" destId="{B039E4EF-2961-4C8C-B513-436AD0984D35}" srcOrd="1" destOrd="0" presId="urn:microsoft.com/office/officeart/2018/2/layout/IconVerticalSolidList"/>
    <dgm:cxn modelId="{510D02DA-7B2D-46AC-A92A-8E712F2335F1}" type="presParOf" srcId="{0CB9A4F8-34F7-476F-9723-F3B4271C3166}" destId="{31E52DCC-75EC-48D7-9F91-5B6788E68616}" srcOrd="2" destOrd="0" presId="urn:microsoft.com/office/officeart/2018/2/layout/IconVerticalSolidList"/>
    <dgm:cxn modelId="{4B5DA87B-BC1A-40A5-8A9A-2BAB2B6F7025}" type="presParOf" srcId="{0CB9A4F8-34F7-476F-9723-F3B4271C3166}" destId="{01894C12-FD82-4100-8FF8-51F802A0554D}" srcOrd="3" destOrd="0" presId="urn:microsoft.com/office/officeart/2018/2/layout/IconVerticalSolidList"/>
    <dgm:cxn modelId="{1BA13A57-F1E0-44F0-AE89-6E3A3A25F354}" type="presParOf" srcId="{FC2B555C-3A3E-4D1D-B7B9-AA2E5D978FB2}" destId="{427D9223-568A-44B3-A84D-9525CB0EA140}" srcOrd="3" destOrd="0" presId="urn:microsoft.com/office/officeart/2018/2/layout/IconVerticalSolidList"/>
    <dgm:cxn modelId="{16C1026A-2008-4BB4-AB9E-4EFD6CF1F6FD}" type="presParOf" srcId="{FC2B555C-3A3E-4D1D-B7B9-AA2E5D978FB2}" destId="{0ACF85EF-0F3E-42E8-A598-5F82C12D6EB6}" srcOrd="4" destOrd="0" presId="urn:microsoft.com/office/officeart/2018/2/layout/IconVerticalSolidList"/>
    <dgm:cxn modelId="{5D3921AE-8FAF-47D4-BE77-F9223B3972D8}" type="presParOf" srcId="{0ACF85EF-0F3E-42E8-A598-5F82C12D6EB6}" destId="{AF962F22-DF2F-4839-9653-DBF246EA3BCF}" srcOrd="0" destOrd="0" presId="urn:microsoft.com/office/officeart/2018/2/layout/IconVerticalSolidList"/>
    <dgm:cxn modelId="{A9FE84D9-DEFD-4C78-B333-9E1BE074F377}" type="presParOf" srcId="{0ACF85EF-0F3E-42E8-A598-5F82C12D6EB6}" destId="{2FDBF558-E5A7-490D-931A-61D99EA7CD5B}" srcOrd="1" destOrd="0" presId="urn:microsoft.com/office/officeart/2018/2/layout/IconVerticalSolidList"/>
    <dgm:cxn modelId="{33760681-4307-41F2-90AA-70C5903AE279}" type="presParOf" srcId="{0ACF85EF-0F3E-42E8-A598-5F82C12D6EB6}" destId="{FCFA7E7A-338E-4DAF-812F-09C221067393}" srcOrd="2" destOrd="0" presId="urn:microsoft.com/office/officeart/2018/2/layout/IconVerticalSolidList"/>
    <dgm:cxn modelId="{61EB8B45-90A1-44A1-B429-9FEC37392BE0}" type="presParOf" srcId="{0ACF85EF-0F3E-42E8-A598-5F82C12D6EB6}" destId="{93B2EA09-03A0-4128-952D-099EC82E34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5699A-67E2-4567-860A-9CC5DFE8C7A6}">
      <dsp:nvSpPr>
        <dsp:cNvPr id="0" name=""/>
        <dsp:cNvSpPr/>
      </dsp:nvSpPr>
      <dsp:spPr>
        <a:xfrm>
          <a:off x="0" y="531"/>
          <a:ext cx="655232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34926-EF10-46F2-BEA1-150BFCC3F182}">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19255-1342-42C3-AC7A-0ECC30298916}">
      <dsp:nvSpPr>
        <dsp:cNvPr id="0" name=""/>
        <dsp:cNvSpPr/>
      </dsp:nvSpPr>
      <dsp:spPr>
        <a:xfrm>
          <a:off x="1435590" y="531"/>
          <a:ext cx="511673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nb-NO" sz="2200" kern="1200" dirty="0"/>
            <a:t>Reflektere over de fem forventningene</a:t>
          </a:r>
          <a:endParaRPr lang="en-US" sz="2200" kern="1200" dirty="0"/>
        </a:p>
      </dsp:txBody>
      <dsp:txXfrm>
        <a:off x="1435590" y="531"/>
        <a:ext cx="5116736" cy="1242935"/>
      </dsp:txXfrm>
    </dsp:sp>
    <dsp:sp modelId="{44553471-E4C7-45BB-9D3A-2DDD680D5194}">
      <dsp:nvSpPr>
        <dsp:cNvPr id="0" name=""/>
        <dsp:cNvSpPr/>
      </dsp:nvSpPr>
      <dsp:spPr>
        <a:xfrm>
          <a:off x="0" y="1554201"/>
          <a:ext cx="655232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9E4EF-2961-4C8C-B513-436AD0984D35}">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894C12-FD82-4100-8FF8-51F802A0554D}">
      <dsp:nvSpPr>
        <dsp:cNvPr id="0" name=""/>
        <dsp:cNvSpPr/>
      </dsp:nvSpPr>
      <dsp:spPr>
        <a:xfrm>
          <a:off x="1435590" y="1554201"/>
          <a:ext cx="511673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nb-NO" sz="2200" b="0" kern="1200" dirty="0"/>
            <a:t>Vurdere egen praksis opp mot forventningene </a:t>
          </a:r>
          <a:endParaRPr lang="en-US" sz="2200" b="0" kern="1200" dirty="0"/>
        </a:p>
      </dsp:txBody>
      <dsp:txXfrm>
        <a:off x="1435590" y="1554201"/>
        <a:ext cx="5116736" cy="1242935"/>
      </dsp:txXfrm>
    </dsp:sp>
    <dsp:sp modelId="{AF962F22-DF2F-4839-9653-DBF246EA3BCF}">
      <dsp:nvSpPr>
        <dsp:cNvPr id="0" name=""/>
        <dsp:cNvSpPr/>
      </dsp:nvSpPr>
      <dsp:spPr>
        <a:xfrm>
          <a:off x="0" y="3107870"/>
          <a:ext cx="655232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BF558-E5A7-490D-931A-61D99EA7CD5B}">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2EA09-03A0-4128-952D-099EC82E34B5}">
      <dsp:nvSpPr>
        <dsp:cNvPr id="0" name=""/>
        <dsp:cNvSpPr/>
      </dsp:nvSpPr>
      <dsp:spPr>
        <a:xfrm>
          <a:off x="1435590" y="3107870"/>
          <a:ext cx="511673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nb-NO" sz="2200" b="0" kern="1200" dirty="0"/>
            <a:t>Se Grunnlag for god ledelse i staten opp mot ev. egne ledelsesprinsipper *</a:t>
          </a:r>
          <a:endParaRPr lang="en-US" sz="2200" b="0" kern="1200" dirty="0"/>
        </a:p>
      </dsp:txBody>
      <dsp:txXfrm>
        <a:off x="1435590" y="3107870"/>
        <a:ext cx="5116736"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5699A-67E2-4567-860A-9CC5DFE8C7A6}">
      <dsp:nvSpPr>
        <dsp:cNvPr id="0" name=""/>
        <dsp:cNvSpPr/>
      </dsp:nvSpPr>
      <dsp:spPr>
        <a:xfrm>
          <a:off x="0" y="1805"/>
          <a:ext cx="9000000" cy="915310"/>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dk1"/>
        </a:fontRef>
      </dsp:style>
    </dsp:sp>
    <dsp:sp modelId="{BC534926-EF10-46F2-BEA1-150BFCC3F18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19255-1342-42C3-AC7A-0ECC30298916}">
      <dsp:nvSpPr>
        <dsp:cNvPr id="0" name=""/>
        <dsp:cNvSpPr/>
      </dsp:nvSpPr>
      <dsp:spPr>
        <a:xfrm>
          <a:off x="1057183" y="1805"/>
          <a:ext cx="7942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kern="1200" dirty="0"/>
            <a:t>Hensikten med konkrete refleksjonsspørsmål er at dere skal: </a:t>
          </a:r>
          <a:endParaRPr lang="en-US" sz="2200" kern="1200" dirty="0"/>
        </a:p>
      </dsp:txBody>
      <dsp:txXfrm>
        <a:off x="1057183" y="1805"/>
        <a:ext cx="7942816" cy="915310"/>
      </dsp:txXfrm>
    </dsp:sp>
    <dsp:sp modelId="{44553471-E4C7-45BB-9D3A-2DDD680D5194}">
      <dsp:nvSpPr>
        <dsp:cNvPr id="0" name=""/>
        <dsp:cNvSpPr/>
      </dsp:nvSpPr>
      <dsp:spPr>
        <a:xfrm>
          <a:off x="0" y="1145944"/>
          <a:ext cx="9000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9E4EF-2961-4C8C-B513-436AD0984D35}">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894C12-FD82-4100-8FF8-51F802A0554D}">
      <dsp:nvSpPr>
        <dsp:cNvPr id="0" name=""/>
        <dsp:cNvSpPr/>
      </dsp:nvSpPr>
      <dsp:spPr>
        <a:xfrm>
          <a:off x="1057183" y="1145944"/>
          <a:ext cx="7942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b="1" kern="1200" dirty="0"/>
            <a:t>Bli kjent med forventningene</a:t>
          </a:r>
          <a:r>
            <a:rPr lang="nb-NO" sz="2200" kern="1200" dirty="0"/>
            <a:t>: Forstå hva som forventes av ledere i staten</a:t>
          </a:r>
          <a:endParaRPr lang="en-US" sz="2200" kern="1200" dirty="0"/>
        </a:p>
      </dsp:txBody>
      <dsp:txXfrm>
        <a:off x="1057183" y="1145944"/>
        <a:ext cx="7942816" cy="915310"/>
      </dsp:txXfrm>
    </dsp:sp>
    <dsp:sp modelId="{AF962F22-DF2F-4839-9653-DBF246EA3BCF}">
      <dsp:nvSpPr>
        <dsp:cNvPr id="0" name=""/>
        <dsp:cNvSpPr/>
      </dsp:nvSpPr>
      <dsp:spPr>
        <a:xfrm>
          <a:off x="0" y="2290082"/>
          <a:ext cx="9000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BF558-E5A7-490D-931A-61D99EA7CD5B}">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2EA09-03A0-4128-952D-099EC82E34B5}">
      <dsp:nvSpPr>
        <dsp:cNvPr id="0" name=""/>
        <dsp:cNvSpPr/>
      </dsp:nvSpPr>
      <dsp:spPr>
        <a:xfrm>
          <a:off x="1057183" y="2290082"/>
          <a:ext cx="7942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b="1" kern="1200" dirty="0"/>
            <a:t>Se deg selv som en del av det</a:t>
          </a:r>
          <a:r>
            <a:rPr lang="nb-NO" sz="2200" kern="1200" dirty="0"/>
            <a:t>: Identifiser din rolle, din lederatferd og hvordan du bidrar</a:t>
          </a:r>
          <a:endParaRPr lang="en-US" sz="2200" kern="1200" dirty="0"/>
        </a:p>
      </dsp:txBody>
      <dsp:txXfrm>
        <a:off x="1057183" y="2290082"/>
        <a:ext cx="7942816" cy="915310"/>
      </dsp:txXfrm>
    </dsp:sp>
    <dsp:sp modelId="{CF89D06B-6114-4C47-BDBD-F4D6F38D554B}">
      <dsp:nvSpPr>
        <dsp:cNvPr id="0" name=""/>
        <dsp:cNvSpPr/>
      </dsp:nvSpPr>
      <dsp:spPr>
        <a:xfrm>
          <a:off x="0" y="3434221"/>
          <a:ext cx="9000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C2D2A-AA5D-431B-90DC-608A7B6CBDEA}">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6289B-779F-4779-885E-D314F21CA080}">
      <dsp:nvSpPr>
        <dsp:cNvPr id="0" name=""/>
        <dsp:cNvSpPr/>
      </dsp:nvSpPr>
      <dsp:spPr>
        <a:xfrm>
          <a:off x="1057183" y="3434221"/>
          <a:ext cx="7942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b="1" kern="1200" dirty="0"/>
            <a:t>Identifisere utviklingsmuligheter</a:t>
          </a:r>
          <a:r>
            <a:rPr lang="nb-NO" sz="2200" kern="1200" dirty="0"/>
            <a:t>: Identifiser områder for forbedring i virksomheten</a:t>
          </a:r>
          <a:endParaRPr lang="en-US" sz="2200" kern="1200" dirty="0"/>
        </a:p>
      </dsp:txBody>
      <dsp:txXfrm>
        <a:off x="1057183" y="3434221"/>
        <a:ext cx="79428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355C-8E8D-4CE2-89A6-2C82A6C7937C}">
      <dsp:nvSpPr>
        <dsp:cNvPr id="0" name=""/>
        <dsp:cNvSpPr/>
      </dsp:nvSpPr>
      <dsp:spPr>
        <a:xfrm>
          <a:off x="0" y="531"/>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5FC24-3649-4AB0-82DB-FD610E40017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D5745-A76E-4953-A38E-D3892F1446A1}">
      <dsp:nvSpPr>
        <dsp:cNvPr id="0" name=""/>
        <dsp:cNvSpPr/>
      </dsp:nvSpPr>
      <dsp:spPr>
        <a:xfrm>
          <a:off x="1435590" y="531"/>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nb-NO" sz="1800" kern="1200"/>
            <a:t>Denne øvelsen gir dere en mulighet til å identifisere hvilke områder som fungerer godt, og hvor dere kan utvikle dere videre</a:t>
          </a:r>
          <a:endParaRPr lang="en-US" sz="1800" kern="1200"/>
        </a:p>
      </dsp:txBody>
      <dsp:txXfrm>
        <a:off x="1435590" y="531"/>
        <a:ext cx="7564409" cy="1242935"/>
      </dsp:txXfrm>
    </dsp:sp>
    <dsp:sp modelId="{262CA373-635F-429B-91F5-A4D756B3A4EE}">
      <dsp:nvSpPr>
        <dsp:cNvPr id="0" name=""/>
        <dsp:cNvSpPr/>
      </dsp:nvSpPr>
      <dsp:spPr>
        <a:xfrm>
          <a:off x="0" y="1554201"/>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B91EA-9DB3-4C06-9516-149736143CE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D3545-BF14-4305-9729-832ACAD3CF0E}">
      <dsp:nvSpPr>
        <dsp:cNvPr id="0" name=""/>
        <dsp:cNvSpPr/>
      </dsp:nvSpPr>
      <dsp:spPr>
        <a:xfrm>
          <a:off x="1435590" y="1554201"/>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nb-NO" sz="1800" kern="1200" dirty="0"/>
            <a:t>Øvelsen kan gjennomføres individuelt, der den enkelte leder evaluerer seg selv på de ulike forventingene, og som en gruppeøvelse, der dere ser på hele virksomheten eller en ledergruppe. </a:t>
          </a:r>
          <a:endParaRPr lang="en-US" sz="1800" kern="1200" dirty="0"/>
        </a:p>
      </dsp:txBody>
      <dsp:txXfrm>
        <a:off x="1435590" y="1554201"/>
        <a:ext cx="7564409" cy="1242935"/>
      </dsp:txXfrm>
    </dsp:sp>
    <dsp:sp modelId="{25A337FC-5EF4-4997-AE2E-88AC3A844C6C}">
      <dsp:nvSpPr>
        <dsp:cNvPr id="0" name=""/>
        <dsp:cNvSpPr/>
      </dsp:nvSpPr>
      <dsp:spPr>
        <a:xfrm>
          <a:off x="0" y="3107870"/>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39744-4D0A-47C2-82F6-35E152C821F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8A104-3D09-4F6F-808D-EBCB46CF7A29}">
      <dsp:nvSpPr>
        <dsp:cNvPr id="0" name=""/>
        <dsp:cNvSpPr/>
      </dsp:nvSpPr>
      <dsp:spPr>
        <a:xfrm>
          <a:off x="1435590" y="3107870"/>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nb-NO" sz="1800" kern="1200" dirty="0"/>
            <a:t>Begynn med at hver leder reflekterer for seg selv rundt de ulike forventningene før det diskuteres enten i mindre grupper eller i plenum, avhengig av størrelsen på gruppen. </a:t>
          </a:r>
          <a:endParaRPr lang="en-US" sz="1800" kern="1200" dirty="0"/>
        </a:p>
      </dsp:txBody>
      <dsp:txXfrm>
        <a:off x="1435590" y="3107870"/>
        <a:ext cx="75644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043B-0417-4DF2-8384-D53FB707F4BF}">
      <dsp:nvSpPr>
        <dsp:cNvPr id="0" name=""/>
        <dsp:cNvSpPr/>
      </dsp:nvSpPr>
      <dsp:spPr>
        <a:xfrm>
          <a:off x="4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Beholde og forsterke</a:t>
          </a:r>
        </a:p>
      </dsp:txBody>
      <dsp:txXfrm>
        <a:off x="44" y="355983"/>
        <a:ext cx="4275210" cy="1710084"/>
      </dsp:txXfrm>
    </dsp:sp>
    <dsp:sp modelId="{D9EAD4EC-8DB6-41A7-9D18-717C3ACFC6B8}">
      <dsp:nvSpPr>
        <dsp:cNvPr id="0" name=""/>
        <dsp:cNvSpPr/>
      </dsp:nvSpPr>
      <dsp:spPr>
        <a:xfrm>
          <a:off x="1"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85750" lvl="1" indent="-285750" algn="l" defTabSz="1422400">
            <a:lnSpc>
              <a:spcPct val="90000"/>
            </a:lnSpc>
            <a:spcBef>
              <a:spcPct val="0"/>
            </a:spcBef>
            <a:spcAft>
              <a:spcPct val="15000"/>
            </a:spcAft>
            <a:buChar char="•"/>
          </a:pPr>
          <a:endParaRPr lang="nb-NO" sz="3200" kern="1200"/>
        </a:p>
        <a:p>
          <a:pPr marL="285750" lvl="1" indent="-285750" algn="l" defTabSz="1422400">
            <a:lnSpc>
              <a:spcPct val="90000"/>
            </a:lnSpc>
            <a:spcBef>
              <a:spcPct val="0"/>
            </a:spcBef>
            <a:spcAft>
              <a:spcPct val="15000"/>
            </a:spcAft>
            <a:buChar char="•"/>
          </a:pPr>
          <a:endParaRPr lang="nb-NO" sz="3200" kern="1200"/>
        </a:p>
      </dsp:txBody>
      <dsp:txXfrm>
        <a:off x="1" y="1779388"/>
        <a:ext cx="4275210" cy="2854800"/>
      </dsp:txXfrm>
    </dsp:sp>
    <dsp:sp modelId="{6D39D24F-5A55-447E-8339-2D8B51C4C7CC}">
      <dsp:nvSpPr>
        <dsp:cNvPr id="0" name=""/>
        <dsp:cNvSpPr/>
      </dsp:nvSpPr>
      <dsp:spPr>
        <a:xfrm>
          <a:off x="487378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Forbedre</a:t>
          </a:r>
        </a:p>
      </dsp:txBody>
      <dsp:txXfrm>
        <a:off x="4873784" y="355983"/>
        <a:ext cx="4275210" cy="1710084"/>
      </dsp:txXfrm>
    </dsp:sp>
    <dsp:sp modelId="{4F870BED-B9ED-43CA-B213-A23FE91F1CCD}">
      <dsp:nvSpPr>
        <dsp:cNvPr id="0" name=""/>
        <dsp:cNvSpPr/>
      </dsp:nvSpPr>
      <dsp:spPr>
        <a:xfrm>
          <a:off x="4873826"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28600" lvl="1" indent="-228600" algn="l" defTabSz="1066800">
            <a:lnSpc>
              <a:spcPct val="90000"/>
            </a:lnSpc>
            <a:spcBef>
              <a:spcPct val="0"/>
            </a:spcBef>
            <a:spcAft>
              <a:spcPct val="15000"/>
            </a:spcAft>
            <a:buChar char="•"/>
          </a:pPr>
          <a:endParaRPr lang="nb-NO" sz="2400" kern="1200"/>
        </a:p>
      </dsp:txBody>
      <dsp:txXfrm>
        <a:off x="4873826" y="1779388"/>
        <a:ext cx="4275210"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043B-0417-4DF2-8384-D53FB707F4BF}">
      <dsp:nvSpPr>
        <dsp:cNvPr id="0" name=""/>
        <dsp:cNvSpPr/>
      </dsp:nvSpPr>
      <dsp:spPr>
        <a:xfrm>
          <a:off x="4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Beholde og forsterke</a:t>
          </a:r>
        </a:p>
      </dsp:txBody>
      <dsp:txXfrm>
        <a:off x="44" y="355983"/>
        <a:ext cx="4275210" cy="1710084"/>
      </dsp:txXfrm>
    </dsp:sp>
    <dsp:sp modelId="{D9EAD4EC-8DB6-41A7-9D18-717C3ACFC6B8}">
      <dsp:nvSpPr>
        <dsp:cNvPr id="0" name=""/>
        <dsp:cNvSpPr/>
      </dsp:nvSpPr>
      <dsp:spPr>
        <a:xfrm>
          <a:off x="1"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85750" lvl="1" indent="-285750" algn="l" defTabSz="1422400">
            <a:lnSpc>
              <a:spcPct val="90000"/>
            </a:lnSpc>
            <a:spcBef>
              <a:spcPct val="0"/>
            </a:spcBef>
            <a:spcAft>
              <a:spcPct val="15000"/>
            </a:spcAft>
            <a:buChar char="•"/>
          </a:pPr>
          <a:endParaRPr lang="nb-NO" sz="3200" kern="1200"/>
        </a:p>
        <a:p>
          <a:pPr marL="285750" lvl="1" indent="-285750" algn="l" defTabSz="1422400">
            <a:lnSpc>
              <a:spcPct val="90000"/>
            </a:lnSpc>
            <a:spcBef>
              <a:spcPct val="0"/>
            </a:spcBef>
            <a:spcAft>
              <a:spcPct val="15000"/>
            </a:spcAft>
            <a:buChar char="•"/>
          </a:pPr>
          <a:endParaRPr lang="nb-NO" sz="3200" kern="1200"/>
        </a:p>
      </dsp:txBody>
      <dsp:txXfrm>
        <a:off x="1" y="1779388"/>
        <a:ext cx="4275210" cy="2854800"/>
      </dsp:txXfrm>
    </dsp:sp>
    <dsp:sp modelId="{6D39D24F-5A55-447E-8339-2D8B51C4C7CC}">
      <dsp:nvSpPr>
        <dsp:cNvPr id="0" name=""/>
        <dsp:cNvSpPr/>
      </dsp:nvSpPr>
      <dsp:spPr>
        <a:xfrm>
          <a:off x="487378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Forbedre</a:t>
          </a:r>
        </a:p>
      </dsp:txBody>
      <dsp:txXfrm>
        <a:off x="4873784" y="355983"/>
        <a:ext cx="4275210" cy="1710084"/>
      </dsp:txXfrm>
    </dsp:sp>
    <dsp:sp modelId="{4F870BED-B9ED-43CA-B213-A23FE91F1CCD}">
      <dsp:nvSpPr>
        <dsp:cNvPr id="0" name=""/>
        <dsp:cNvSpPr/>
      </dsp:nvSpPr>
      <dsp:spPr>
        <a:xfrm>
          <a:off x="4873826"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28600" lvl="1" indent="-228600" algn="l" defTabSz="1066800">
            <a:lnSpc>
              <a:spcPct val="90000"/>
            </a:lnSpc>
            <a:spcBef>
              <a:spcPct val="0"/>
            </a:spcBef>
            <a:spcAft>
              <a:spcPct val="15000"/>
            </a:spcAft>
            <a:buChar char="•"/>
          </a:pPr>
          <a:endParaRPr lang="nb-NO" sz="2400" kern="1200"/>
        </a:p>
      </dsp:txBody>
      <dsp:txXfrm>
        <a:off x="4873826" y="1779388"/>
        <a:ext cx="4275210"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043B-0417-4DF2-8384-D53FB707F4BF}">
      <dsp:nvSpPr>
        <dsp:cNvPr id="0" name=""/>
        <dsp:cNvSpPr/>
      </dsp:nvSpPr>
      <dsp:spPr>
        <a:xfrm>
          <a:off x="4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Beholde og forsterke</a:t>
          </a:r>
        </a:p>
      </dsp:txBody>
      <dsp:txXfrm>
        <a:off x="44" y="355983"/>
        <a:ext cx="4275210" cy="1710084"/>
      </dsp:txXfrm>
    </dsp:sp>
    <dsp:sp modelId="{D9EAD4EC-8DB6-41A7-9D18-717C3ACFC6B8}">
      <dsp:nvSpPr>
        <dsp:cNvPr id="0" name=""/>
        <dsp:cNvSpPr/>
      </dsp:nvSpPr>
      <dsp:spPr>
        <a:xfrm>
          <a:off x="1"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85750" lvl="1" indent="-285750" algn="l" defTabSz="1422400">
            <a:lnSpc>
              <a:spcPct val="90000"/>
            </a:lnSpc>
            <a:spcBef>
              <a:spcPct val="0"/>
            </a:spcBef>
            <a:spcAft>
              <a:spcPct val="15000"/>
            </a:spcAft>
            <a:buChar char="•"/>
          </a:pPr>
          <a:endParaRPr lang="nb-NO" sz="3200" kern="1200"/>
        </a:p>
        <a:p>
          <a:pPr marL="285750" lvl="1" indent="-285750" algn="l" defTabSz="1422400">
            <a:lnSpc>
              <a:spcPct val="90000"/>
            </a:lnSpc>
            <a:spcBef>
              <a:spcPct val="0"/>
            </a:spcBef>
            <a:spcAft>
              <a:spcPct val="15000"/>
            </a:spcAft>
            <a:buChar char="•"/>
          </a:pPr>
          <a:endParaRPr lang="nb-NO" sz="3200" kern="1200"/>
        </a:p>
      </dsp:txBody>
      <dsp:txXfrm>
        <a:off x="1" y="1779388"/>
        <a:ext cx="4275210" cy="2854800"/>
      </dsp:txXfrm>
    </dsp:sp>
    <dsp:sp modelId="{6D39D24F-5A55-447E-8339-2D8B51C4C7CC}">
      <dsp:nvSpPr>
        <dsp:cNvPr id="0" name=""/>
        <dsp:cNvSpPr/>
      </dsp:nvSpPr>
      <dsp:spPr>
        <a:xfrm>
          <a:off x="487378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Forbedre</a:t>
          </a:r>
        </a:p>
      </dsp:txBody>
      <dsp:txXfrm>
        <a:off x="4873784" y="355983"/>
        <a:ext cx="4275210" cy="1710084"/>
      </dsp:txXfrm>
    </dsp:sp>
    <dsp:sp modelId="{4F870BED-B9ED-43CA-B213-A23FE91F1CCD}">
      <dsp:nvSpPr>
        <dsp:cNvPr id="0" name=""/>
        <dsp:cNvSpPr/>
      </dsp:nvSpPr>
      <dsp:spPr>
        <a:xfrm>
          <a:off x="4873826"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28600" lvl="1" indent="-228600" algn="l" defTabSz="1066800">
            <a:lnSpc>
              <a:spcPct val="90000"/>
            </a:lnSpc>
            <a:spcBef>
              <a:spcPct val="0"/>
            </a:spcBef>
            <a:spcAft>
              <a:spcPct val="15000"/>
            </a:spcAft>
            <a:buChar char="•"/>
          </a:pPr>
          <a:endParaRPr lang="nb-NO" sz="2400" kern="1200"/>
        </a:p>
      </dsp:txBody>
      <dsp:txXfrm>
        <a:off x="4873826" y="1779388"/>
        <a:ext cx="4275210"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043B-0417-4DF2-8384-D53FB707F4BF}">
      <dsp:nvSpPr>
        <dsp:cNvPr id="0" name=""/>
        <dsp:cNvSpPr/>
      </dsp:nvSpPr>
      <dsp:spPr>
        <a:xfrm>
          <a:off x="4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Beholde og forsterke</a:t>
          </a:r>
        </a:p>
      </dsp:txBody>
      <dsp:txXfrm>
        <a:off x="44" y="355983"/>
        <a:ext cx="4275210" cy="1710084"/>
      </dsp:txXfrm>
    </dsp:sp>
    <dsp:sp modelId="{D9EAD4EC-8DB6-41A7-9D18-717C3ACFC6B8}">
      <dsp:nvSpPr>
        <dsp:cNvPr id="0" name=""/>
        <dsp:cNvSpPr/>
      </dsp:nvSpPr>
      <dsp:spPr>
        <a:xfrm>
          <a:off x="1"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85750" lvl="1" indent="-285750" algn="l" defTabSz="1422400">
            <a:lnSpc>
              <a:spcPct val="90000"/>
            </a:lnSpc>
            <a:spcBef>
              <a:spcPct val="0"/>
            </a:spcBef>
            <a:spcAft>
              <a:spcPct val="15000"/>
            </a:spcAft>
            <a:buChar char="•"/>
          </a:pPr>
          <a:endParaRPr lang="nb-NO" sz="3200" kern="1200"/>
        </a:p>
        <a:p>
          <a:pPr marL="285750" lvl="1" indent="-285750" algn="l" defTabSz="1422400">
            <a:lnSpc>
              <a:spcPct val="90000"/>
            </a:lnSpc>
            <a:spcBef>
              <a:spcPct val="0"/>
            </a:spcBef>
            <a:spcAft>
              <a:spcPct val="15000"/>
            </a:spcAft>
            <a:buChar char="•"/>
          </a:pPr>
          <a:endParaRPr lang="nb-NO" sz="3200" kern="1200"/>
        </a:p>
      </dsp:txBody>
      <dsp:txXfrm>
        <a:off x="1" y="1779388"/>
        <a:ext cx="4275210" cy="2854800"/>
      </dsp:txXfrm>
    </dsp:sp>
    <dsp:sp modelId="{6D39D24F-5A55-447E-8339-2D8B51C4C7CC}">
      <dsp:nvSpPr>
        <dsp:cNvPr id="0" name=""/>
        <dsp:cNvSpPr/>
      </dsp:nvSpPr>
      <dsp:spPr>
        <a:xfrm>
          <a:off x="487378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Forbedre</a:t>
          </a:r>
        </a:p>
      </dsp:txBody>
      <dsp:txXfrm>
        <a:off x="4873784" y="355983"/>
        <a:ext cx="4275210" cy="1710084"/>
      </dsp:txXfrm>
    </dsp:sp>
    <dsp:sp modelId="{4F870BED-B9ED-43CA-B213-A23FE91F1CCD}">
      <dsp:nvSpPr>
        <dsp:cNvPr id="0" name=""/>
        <dsp:cNvSpPr/>
      </dsp:nvSpPr>
      <dsp:spPr>
        <a:xfrm>
          <a:off x="4873826"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28600" lvl="1" indent="-228600" algn="l" defTabSz="1066800">
            <a:lnSpc>
              <a:spcPct val="90000"/>
            </a:lnSpc>
            <a:spcBef>
              <a:spcPct val="0"/>
            </a:spcBef>
            <a:spcAft>
              <a:spcPct val="15000"/>
            </a:spcAft>
            <a:buChar char="•"/>
          </a:pPr>
          <a:endParaRPr lang="nb-NO" sz="2400" kern="1200"/>
        </a:p>
      </dsp:txBody>
      <dsp:txXfrm>
        <a:off x="4873826" y="1779388"/>
        <a:ext cx="4275210"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043B-0417-4DF2-8384-D53FB707F4BF}">
      <dsp:nvSpPr>
        <dsp:cNvPr id="0" name=""/>
        <dsp:cNvSpPr/>
      </dsp:nvSpPr>
      <dsp:spPr>
        <a:xfrm>
          <a:off x="4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Beholde og forsterke</a:t>
          </a:r>
        </a:p>
      </dsp:txBody>
      <dsp:txXfrm>
        <a:off x="44" y="355983"/>
        <a:ext cx="4275210" cy="1710084"/>
      </dsp:txXfrm>
    </dsp:sp>
    <dsp:sp modelId="{D9EAD4EC-8DB6-41A7-9D18-717C3ACFC6B8}">
      <dsp:nvSpPr>
        <dsp:cNvPr id="0" name=""/>
        <dsp:cNvSpPr/>
      </dsp:nvSpPr>
      <dsp:spPr>
        <a:xfrm>
          <a:off x="1"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85750" lvl="1" indent="-285750" algn="l" defTabSz="1422400">
            <a:lnSpc>
              <a:spcPct val="90000"/>
            </a:lnSpc>
            <a:spcBef>
              <a:spcPct val="0"/>
            </a:spcBef>
            <a:spcAft>
              <a:spcPct val="15000"/>
            </a:spcAft>
            <a:buChar char="•"/>
          </a:pPr>
          <a:endParaRPr lang="nb-NO" sz="3200" kern="1200"/>
        </a:p>
        <a:p>
          <a:pPr marL="285750" lvl="1" indent="-285750" algn="l" defTabSz="1422400">
            <a:lnSpc>
              <a:spcPct val="90000"/>
            </a:lnSpc>
            <a:spcBef>
              <a:spcPct val="0"/>
            </a:spcBef>
            <a:spcAft>
              <a:spcPct val="15000"/>
            </a:spcAft>
            <a:buChar char="•"/>
          </a:pPr>
          <a:endParaRPr lang="nb-NO" sz="3200" kern="1200"/>
        </a:p>
      </dsp:txBody>
      <dsp:txXfrm>
        <a:off x="1" y="1779388"/>
        <a:ext cx="4275210" cy="2854800"/>
      </dsp:txXfrm>
    </dsp:sp>
    <dsp:sp modelId="{6D39D24F-5A55-447E-8339-2D8B51C4C7CC}">
      <dsp:nvSpPr>
        <dsp:cNvPr id="0" name=""/>
        <dsp:cNvSpPr/>
      </dsp:nvSpPr>
      <dsp:spPr>
        <a:xfrm>
          <a:off x="4873784" y="355983"/>
          <a:ext cx="4275210" cy="1710084"/>
        </a:xfrm>
        <a:prstGeom prst="rect">
          <a:avLst/>
        </a:prstGeom>
        <a:solidFill>
          <a:srgbClr val="01383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b-NO" sz="2800" kern="1200"/>
            <a:t>Forbedre</a:t>
          </a:r>
        </a:p>
      </dsp:txBody>
      <dsp:txXfrm>
        <a:off x="4873784" y="355983"/>
        <a:ext cx="4275210" cy="1710084"/>
      </dsp:txXfrm>
    </dsp:sp>
    <dsp:sp modelId="{4F870BED-B9ED-43CA-B213-A23FE91F1CCD}">
      <dsp:nvSpPr>
        <dsp:cNvPr id="0" name=""/>
        <dsp:cNvSpPr/>
      </dsp:nvSpPr>
      <dsp:spPr>
        <a:xfrm>
          <a:off x="4873826" y="1779388"/>
          <a:ext cx="4275210" cy="28548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nb-NO" sz="2400" kern="1200"/>
        </a:p>
        <a:p>
          <a:pPr marL="228600" lvl="1" indent="-228600" algn="l" defTabSz="1066800">
            <a:lnSpc>
              <a:spcPct val="90000"/>
            </a:lnSpc>
            <a:spcBef>
              <a:spcPct val="0"/>
            </a:spcBef>
            <a:spcAft>
              <a:spcPct val="15000"/>
            </a:spcAft>
            <a:buChar char="•"/>
          </a:pPr>
          <a:endParaRPr lang="nb-NO" sz="2400" kern="1200"/>
        </a:p>
      </dsp:txBody>
      <dsp:txXfrm>
        <a:off x="4873826" y="1779388"/>
        <a:ext cx="4275210"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5699A-67E2-4567-860A-9CC5DFE8C7A6}">
      <dsp:nvSpPr>
        <dsp:cNvPr id="0" name=""/>
        <dsp:cNvSpPr/>
      </dsp:nvSpPr>
      <dsp:spPr>
        <a:xfrm>
          <a:off x="0" y="531"/>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34926-EF10-46F2-BEA1-150BFCC3F182}">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19255-1342-42C3-AC7A-0ECC30298916}">
      <dsp:nvSpPr>
        <dsp:cNvPr id="0" name=""/>
        <dsp:cNvSpPr/>
      </dsp:nvSpPr>
      <dsp:spPr>
        <a:xfrm>
          <a:off x="1435590" y="531"/>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b-NO" sz="2500" b="1" kern="1200"/>
            <a:t>Les </a:t>
          </a:r>
          <a:r>
            <a:rPr lang="nb-NO" sz="2500" b="1" kern="1200">
              <a:hlinkClick xmlns:r="http://schemas.openxmlformats.org/officeDocument/2006/relationships" r:id="rId3"/>
            </a:rPr>
            <a:t>rammefortellingen</a:t>
          </a:r>
          <a:r>
            <a:rPr lang="nb-NO" sz="2500" b="1" kern="1200"/>
            <a:t> </a:t>
          </a:r>
          <a:r>
            <a:rPr lang="nb-NO" sz="2500" kern="1200"/>
            <a:t>om Grunnlag for god ledelse i staten</a:t>
          </a:r>
          <a:endParaRPr lang="en-US" sz="2500" kern="1200"/>
        </a:p>
      </dsp:txBody>
      <dsp:txXfrm>
        <a:off x="1435590" y="531"/>
        <a:ext cx="7564409" cy="1242935"/>
      </dsp:txXfrm>
    </dsp:sp>
    <dsp:sp modelId="{44553471-E4C7-45BB-9D3A-2DDD680D5194}">
      <dsp:nvSpPr>
        <dsp:cNvPr id="0" name=""/>
        <dsp:cNvSpPr/>
      </dsp:nvSpPr>
      <dsp:spPr>
        <a:xfrm>
          <a:off x="0" y="1554201"/>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9E4EF-2961-4C8C-B513-436AD0984D35}">
      <dsp:nvSpPr>
        <dsp:cNvPr id="0" name=""/>
        <dsp:cNvSpPr/>
      </dsp:nvSpPr>
      <dsp:spPr>
        <a:xfrm>
          <a:off x="375988" y="1833861"/>
          <a:ext cx="683614" cy="683614"/>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894C12-FD82-4100-8FF8-51F802A0554D}">
      <dsp:nvSpPr>
        <dsp:cNvPr id="0" name=""/>
        <dsp:cNvSpPr/>
      </dsp:nvSpPr>
      <dsp:spPr>
        <a:xfrm>
          <a:off x="1435590" y="1554201"/>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b-NO" sz="2500" b="1" kern="1200"/>
            <a:t>Se </a:t>
          </a:r>
          <a:r>
            <a:rPr lang="nb-NO" sz="2500" b="1" kern="1200" err="1"/>
            <a:t>DFDs</a:t>
          </a:r>
          <a:r>
            <a:rPr lang="nb-NO" sz="2500" b="1" kern="1200"/>
            <a:t> </a:t>
          </a:r>
          <a:r>
            <a:rPr lang="nb-NO" sz="2500" b="1" kern="1200">
              <a:hlinkClick xmlns:r="http://schemas.openxmlformats.org/officeDocument/2006/relationships" r:id="rId6"/>
            </a:rPr>
            <a:t>presentasjon</a:t>
          </a:r>
          <a:r>
            <a:rPr lang="nb-NO" sz="2500" b="1" kern="1200"/>
            <a:t> </a:t>
          </a:r>
          <a:r>
            <a:rPr lang="nb-NO" sz="2500" b="0" kern="1200"/>
            <a:t>fra lanseringen av Grunnlaget</a:t>
          </a:r>
          <a:endParaRPr lang="en-US" sz="2500" b="0" kern="1200"/>
        </a:p>
      </dsp:txBody>
      <dsp:txXfrm>
        <a:off x="1435590" y="1554201"/>
        <a:ext cx="7564409" cy="1242935"/>
      </dsp:txXfrm>
    </dsp:sp>
    <dsp:sp modelId="{AF962F22-DF2F-4839-9653-DBF246EA3BCF}">
      <dsp:nvSpPr>
        <dsp:cNvPr id="0" name=""/>
        <dsp:cNvSpPr/>
      </dsp:nvSpPr>
      <dsp:spPr>
        <a:xfrm>
          <a:off x="0" y="3107870"/>
          <a:ext cx="90000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BF558-E5A7-490D-931A-61D99EA7CD5B}">
      <dsp:nvSpPr>
        <dsp:cNvPr id="0" name=""/>
        <dsp:cNvSpPr/>
      </dsp:nvSpPr>
      <dsp:spPr>
        <a:xfrm>
          <a:off x="375988" y="3387531"/>
          <a:ext cx="683614" cy="68361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2EA09-03A0-4128-952D-099EC82E34B5}">
      <dsp:nvSpPr>
        <dsp:cNvPr id="0" name=""/>
        <dsp:cNvSpPr/>
      </dsp:nvSpPr>
      <dsp:spPr>
        <a:xfrm>
          <a:off x="1435590" y="3107870"/>
          <a:ext cx="75644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err="1"/>
            <a:t>Planlegg</a:t>
          </a:r>
          <a:r>
            <a:rPr lang="en-US" sz="2500" kern="1200" baseline="0"/>
            <a:t> med </a:t>
          </a:r>
          <a:r>
            <a:rPr lang="en-US" sz="2500" kern="1200" baseline="0" err="1"/>
            <a:t>utgangspunkt</a:t>
          </a:r>
          <a:r>
            <a:rPr lang="en-US" sz="2500" kern="1200" baseline="0"/>
            <a:t> </a:t>
          </a:r>
          <a:r>
            <a:rPr lang="en-US" sz="2500" kern="1200" baseline="0" err="1"/>
            <a:t>i</a:t>
          </a:r>
          <a:r>
            <a:rPr lang="en-US" sz="2500" kern="1200" baseline="0"/>
            <a:t> </a:t>
          </a:r>
          <a:r>
            <a:rPr lang="en-US" sz="2500" kern="1200" baseline="0" err="1"/>
            <a:t>egen</a:t>
          </a:r>
          <a:r>
            <a:rPr lang="en-US" sz="2500" kern="1200" baseline="0"/>
            <a:t> </a:t>
          </a:r>
          <a:br>
            <a:rPr lang="en-US" sz="2500" kern="1200" baseline="0"/>
          </a:br>
          <a:r>
            <a:rPr lang="en-US" sz="2500" kern="1200" baseline="0" err="1"/>
            <a:t>organisasjon</a:t>
          </a:r>
          <a:r>
            <a:rPr lang="en-US" sz="2500" kern="1200" baseline="0"/>
            <a:t> </a:t>
          </a:r>
          <a:r>
            <a:rPr lang="en-US" sz="2500" kern="1200" baseline="0" err="1"/>
            <a:t>og</a:t>
          </a:r>
          <a:r>
            <a:rPr lang="en-US" sz="2500" kern="1200" baseline="0"/>
            <a:t> </a:t>
          </a:r>
          <a:r>
            <a:rPr lang="en-US" sz="2500" kern="1200" baseline="0" err="1"/>
            <a:t>avsatt</a:t>
          </a:r>
          <a:r>
            <a:rPr lang="en-US" sz="2500" kern="1200" baseline="0"/>
            <a:t> </a:t>
          </a:r>
          <a:r>
            <a:rPr lang="en-US" sz="2500" kern="1200" baseline="0" err="1"/>
            <a:t>tid</a:t>
          </a:r>
          <a:endParaRPr lang="en-US" sz="2500" kern="1200"/>
        </a:p>
      </dsp:txBody>
      <dsp:txXfrm>
        <a:off x="1435590" y="3107870"/>
        <a:ext cx="75644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4101F5-31A5-DD19-7504-B1EF700B6CF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B1CC8AAA-0DD6-C1AA-DCCB-E188ED8C887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5C130C5-7854-2D48-8C17-95DB6ECF2424}" type="datetimeFigureOut">
              <a:rPr lang="nb-NO" smtClean="0"/>
              <a:t>27.11.2024</a:t>
            </a:fld>
            <a:endParaRPr lang="nb-NO"/>
          </a:p>
        </p:txBody>
      </p:sp>
      <p:sp>
        <p:nvSpPr>
          <p:cNvPr id="4" name="Plassholder for bunntekst 3">
            <a:extLst>
              <a:ext uri="{FF2B5EF4-FFF2-40B4-BE49-F238E27FC236}">
                <a16:creationId xmlns:a16="http://schemas.microsoft.com/office/drawing/2014/main" id="{E3E83A6C-AAB2-EF70-234E-EA53E6903FB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2692A29D-CD19-E53B-14A1-B25AC50EC6B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035CCAD-6884-814D-B588-0F91C1CE8AB0}" type="slidenum">
              <a:rPr lang="nb-NO" smtClean="0"/>
              <a:t>‹#›</a:t>
            </a:fld>
            <a:endParaRPr lang="nb-NO"/>
          </a:p>
        </p:txBody>
      </p:sp>
    </p:spTree>
    <p:extLst>
      <p:ext uri="{BB962C8B-B14F-4D97-AF65-F5344CB8AC3E}">
        <p14:creationId xmlns:p14="http://schemas.microsoft.com/office/powerpoint/2010/main" val="23390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5D2BEB-593C-48D0-95B9-7DF03C8F1083}" type="datetimeFigureOut">
              <a:rPr lang="nb-NO" smtClean="0"/>
              <a:t>27.11.2024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33E0B6-B392-4A4C-BB2E-AEBAC1F0443C}" type="slidenum">
              <a:rPr lang="nb-NO" smtClean="0"/>
              <a:t>‹#›</a:t>
            </a:fld>
            <a:endParaRPr lang="nb-NO"/>
          </a:p>
        </p:txBody>
      </p:sp>
    </p:spTree>
    <p:extLst>
      <p:ext uri="{BB962C8B-B14F-4D97-AF65-F5344CB8AC3E}">
        <p14:creationId xmlns:p14="http://schemas.microsoft.com/office/powerpoint/2010/main" val="232649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a:t>
            </a:fld>
            <a:endParaRPr lang="nb-NO"/>
          </a:p>
        </p:txBody>
      </p:sp>
    </p:spTree>
    <p:extLst>
      <p:ext uri="{BB962C8B-B14F-4D97-AF65-F5344CB8AC3E}">
        <p14:creationId xmlns:p14="http://schemas.microsoft.com/office/powerpoint/2010/main" val="389724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10</a:t>
            </a:fld>
            <a:endParaRPr lang="nb-NO"/>
          </a:p>
        </p:txBody>
      </p:sp>
    </p:spTree>
    <p:extLst>
      <p:ext uri="{BB962C8B-B14F-4D97-AF65-F5344CB8AC3E}">
        <p14:creationId xmlns:p14="http://schemas.microsoft.com/office/powerpoint/2010/main" val="178299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11</a:t>
            </a:fld>
            <a:endParaRPr lang="nb-NO"/>
          </a:p>
        </p:txBody>
      </p:sp>
    </p:spTree>
    <p:extLst>
      <p:ext uri="{BB962C8B-B14F-4D97-AF65-F5344CB8AC3E}">
        <p14:creationId xmlns:p14="http://schemas.microsoft.com/office/powerpoint/2010/main" val="365712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12</a:t>
            </a:fld>
            <a:endParaRPr lang="nb-NO"/>
          </a:p>
        </p:txBody>
      </p:sp>
    </p:spTree>
    <p:extLst>
      <p:ext uri="{BB962C8B-B14F-4D97-AF65-F5344CB8AC3E}">
        <p14:creationId xmlns:p14="http://schemas.microsoft.com/office/powerpoint/2010/main" val="301111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13</a:t>
            </a:fld>
            <a:endParaRPr lang="nb-NO"/>
          </a:p>
        </p:txBody>
      </p:sp>
    </p:spTree>
    <p:extLst>
      <p:ext uri="{BB962C8B-B14F-4D97-AF65-F5344CB8AC3E}">
        <p14:creationId xmlns:p14="http://schemas.microsoft.com/office/powerpoint/2010/main" val="340815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14</a:t>
            </a:fld>
            <a:endParaRPr lang="nb-NO"/>
          </a:p>
        </p:txBody>
      </p:sp>
    </p:spTree>
    <p:extLst>
      <p:ext uri="{BB962C8B-B14F-4D97-AF65-F5344CB8AC3E}">
        <p14:creationId xmlns:p14="http://schemas.microsoft.com/office/powerpoint/2010/main" val="397023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2633E0B6-B392-4A4C-BB2E-AEBAC1F0443C}" type="slidenum">
              <a:rPr lang="nb-NO" smtClean="0"/>
              <a:t>15</a:t>
            </a:fld>
            <a:endParaRPr lang="nb-NO"/>
          </a:p>
        </p:txBody>
      </p:sp>
    </p:spTree>
    <p:extLst>
      <p:ext uri="{BB962C8B-B14F-4D97-AF65-F5344CB8AC3E}">
        <p14:creationId xmlns:p14="http://schemas.microsoft.com/office/powerpoint/2010/main" val="212432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16</a:t>
            </a:fld>
            <a:endParaRPr lang="nb-NO"/>
          </a:p>
        </p:txBody>
      </p:sp>
    </p:spTree>
    <p:extLst>
      <p:ext uri="{BB962C8B-B14F-4D97-AF65-F5344CB8AC3E}">
        <p14:creationId xmlns:p14="http://schemas.microsoft.com/office/powerpoint/2010/main" val="398180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17</a:t>
            </a:fld>
            <a:endParaRPr lang="nb-NO"/>
          </a:p>
        </p:txBody>
      </p:sp>
    </p:spTree>
    <p:extLst>
      <p:ext uri="{BB962C8B-B14F-4D97-AF65-F5344CB8AC3E}">
        <p14:creationId xmlns:p14="http://schemas.microsoft.com/office/powerpoint/2010/main" val="57985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18</a:t>
            </a:fld>
            <a:endParaRPr lang="nb-NO"/>
          </a:p>
        </p:txBody>
      </p:sp>
    </p:spTree>
    <p:extLst>
      <p:ext uri="{BB962C8B-B14F-4D97-AF65-F5344CB8AC3E}">
        <p14:creationId xmlns:p14="http://schemas.microsoft.com/office/powerpoint/2010/main" val="67573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19</a:t>
            </a:fld>
            <a:endParaRPr lang="nb-NO"/>
          </a:p>
        </p:txBody>
      </p:sp>
    </p:spTree>
    <p:extLst>
      <p:ext uri="{BB962C8B-B14F-4D97-AF65-F5344CB8AC3E}">
        <p14:creationId xmlns:p14="http://schemas.microsoft.com/office/powerpoint/2010/main" val="411447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 dette er en fleksibel guide, hvor dere kan velge det som passer best for deres ledergrupper og virksomhet. </a:t>
            </a:r>
          </a:p>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2</a:t>
            </a:fld>
            <a:endParaRPr lang="nb-NO"/>
          </a:p>
        </p:txBody>
      </p:sp>
    </p:spTree>
    <p:extLst>
      <p:ext uri="{BB962C8B-B14F-4D97-AF65-F5344CB8AC3E}">
        <p14:creationId xmlns:p14="http://schemas.microsoft.com/office/powerpoint/2010/main" val="68995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20</a:t>
            </a:fld>
            <a:endParaRPr lang="nb-NO"/>
          </a:p>
        </p:txBody>
      </p:sp>
    </p:spTree>
    <p:extLst>
      <p:ext uri="{BB962C8B-B14F-4D97-AF65-F5344CB8AC3E}">
        <p14:creationId xmlns:p14="http://schemas.microsoft.com/office/powerpoint/2010/main" val="283220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 denne oppgaven er til de virksomheter som allerede har et eget ledelsesgrunnlag eller egne ledelsesprinsipper fra før. Ta utgangspunkt i eksisterende ledelsesprinsipper eller lignende som dere allerede har og gjennomfør opplegget på de neste sidene.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21</a:t>
            </a:fld>
            <a:endParaRPr lang="nb-NO"/>
          </a:p>
        </p:txBody>
      </p:sp>
    </p:spTree>
    <p:extLst>
      <p:ext uri="{BB962C8B-B14F-4D97-AF65-F5344CB8AC3E}">
        <p14:creationId xmlns:p14="http://schemas.microsoft.com/office/powerpoint/2010/main" val="49343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Gjelder kun de virksomhetene som allerede har definert prinsipper for god ledelse i sin virksomhet.</a:t>
            </a:r>
          </a:p>
        </p:txBody>
      </p:sp>
      <p:sp>
        <p:nvSpPr>
          <p:cNvPr id="4" name="Plassholder for lysbildenummer 3"/>
          <p:cNvSpPr>
            <a:spLocks noGrp="1"/>
          </p:cNvSpPr>
          <p:nvPr>
            <p:ph type="sldNum" sz="quarter" idx="5"/>
          </p:nvPr>
        </p:nvSpPr>
        <p:spPr/>
        <p:txBody>
          <a:bodyPr/>
          <a:lstStyle/>
          <a:p>
            <a:fld id="{2633E0B6-B392-4A4C-BB2E-AEBAC1F0443C}" type="slidenum">
              <a:rPr lang="nb-NO" smtClean="0"/>
              <a:t>22</a:t>
            </a:fld>
            <a:endParaRPr lang="nb-NO"/>
          </a:p>
        </p:txBody>
      </p:sp>
    </p:spTree>
    <p:extLst>
      <p:ext uri="{BB962C8B-B14F-4D97-AF65-F5344CB8AC3E}">
        <p14:creationId xmlns:p14="http://schemas.microsoft.com/office/powerpoint/2010/main" val="2864533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 </a:t>
            </a:r>
            <a:r>
              <a:rPr lang="nb-NO" err="1"/>
              <a:t>fasilitator</a:t>
            </a:r>
            <a:r>
              <a:rPr lang="nb-NO"/>
              <a:t> herfra og ut PPT</a:t>
            </a:r>
          </a:p>
        </p:txBody>
      </p:sp>
      <p:sp>
        <p:nvSpPr>
          <p:cNvPr id="4" name="Plassholder for lysbildenummer 3"/>
          <p:cNvSpPr>
            <a:spLocks noGrp="1"/>
          </p:cNvSpPr>
          <p:nvPr>
            <p:ph type="sldNum" sz="quarter" idx="5"/>
          </p:nvPr>
        </p:nvSpPr>
        <p:spPr/>
        <p:txBody>
          <a:bodyPr/>
          <a:lstStyle/>
          <a:p>
            <a:fld id="{2633E0B6-B392-4A4C-BB2E-AEBAC1F0443C}" type="slidenum">
              <a:rPr lang="nb-NO" smtClean="0"/>
              <a:t>23</a:t>
            </a:fld>
            <a:endParaRPr lang="nb-NO"/>
          </a:p>
        </p:txBody>
      </p:sp>
    </p:spTree>
    <p:extLst>
      <p:ext uri="{BB962C8B-B14F-4D97-AF65-F5344CB8AC3E}">
        <p14:creationId xmlns:p14="http://schemas.microsoft.com/office/powerpoint/2010/main" val="320660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24</a:t>
            </a:fld>
            <a:endParaRPr lang="nb-NO"/>
          </a:p>
        </p:txBody>
      </p:sp>
    </p:spTree>
    <p:extLst>
      <p:ext uri="{BB962C8B-B14F-4D97-AF65-F5344CB8AC3E}">
        <p14:creationId xmlns:p14="http://schemas.microsoft.com/office/powerpoint/2010/main" val="4028246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25</a:t>
            </a:fld>
            <a:endParaRPr lang="nb-NO"/>
          </a:p>
        </p:txBody>
      </p:sp>
    </p:spTree>
    <p:extLst>
      <p:ext uri="{BB962C8B-B14F-4D97-AF65-F5344CB8AC3E}">
        <p14:creationId xmlns:p14="http://schemas.microsoft.com/office/powerpoint/2010/main" val="1951361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26</a:t>
            </a:fld>
            <a:endParaRPr lang="nb-NO"/>
          </a:p>
        </p:txBody>
      </p:sp>
    </p:spTree>
    <p:extLst>
      <p:ext uri="{BB962C8B-B14F-4D97-AF65-F5344CB8AC3E}">
        <p14:creationId xmlns:p14="http://schemas.microsoft.com/office/powerpoint/2010/main" val="3126217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27</a:t>
            </a:fld>
            <a:endParaRPr lang="nb-NO"/>
          </a:p>
        </p:txBody>
      </p:sp>
    </p:spTree>
    <p:extLst>
      <p:ext uri="{BB962C8B-B14F-4D97-AF65-F5344CB8AC3E}">
        <p14:creationId xmlns:p14="http://schemas.microsoft.com/office/powerpoint/2010/main" val="85214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et forslag til et dagsprogram kun ment til inspirasjon. </a:t>
            </a:r>
          </a:p>
        </p:txBody>
      </p:sp>
      <p:sp>
        <p:nvSpPr>
          <p:cNvPr id="4" name="Plassholder for lysbildenummer 3"/>
          <p:cNvSpPr>
            <a:spLocks noGrp="1"/>
          </p:cNvSpPr>
          <p:nvPr>
            <p:ph type="sldNum" sz="quarter" idx="5"/>
          </p:nvPr>
        </p:nvSpPr>
        <p:spPr/>
        <p:txBody>
          <a:bodyPr/>
          <a:lstStyle/>
          <a:p>
            <a:fld id="{2633E0B6-B392-4A4C-BB2E-AEBAC1F0443C}" type="slidenum">
              <a:rPr lang="nb-NO" smtClean="0"/>
              <a:t>28</a:t>
            </a:fld>
            <a:endParaRPr lang="nb-NO"/>
          </a:p>
        </p:txBody>
      </p:sp>
    </p:spTree>
    <p:extLst>
      <p:ext uri="{BB962C8B-B14F-4D97-AF65-F5344CB8AC3E}">
        <p14:creationId xmlns:p14="http://schemas.microsoft.com/office/powerpoint/2010/main" val="3820291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31</a:t>
            </a:fld>
            <a:endParaRPr lang="nb-NO"/>
          </a:p>
        </p:txBody>
      </p:sp>
    </p:spTree>
    <p:extLst>
      <p:ext uri="{BB962C8B-B14F-4D97-AF65-F5344CB8AC3E}">
        <p14:creationId xmlns:p14="http://schemas.microsoft.com/office/powerpoint/2010/main" val="228887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 dette er en fleksibel guide, hvor dere kan velge det som passer best for deres ledergrupper og virksomhet. </a:t>
            </a:r>
          </a:p>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3</a:t>
            </a:fld>
            <a:endParaRPr lang="nb-NO"/>
          </a:p>
        </p:txBody>
      </p:sp>
    </p:spTree>
    <p:extLst>
      <p:ext uri="{BB962C8B-B14F-4D97-AF65-F5344CB8AC3E}">
        <p14:creationId xmlns:p14="http://schemas.microsoft.com/office/powerpoint/2010/main" val="104882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33</a:t>
            </a:fld>
            <a:endParaRPr lang="nb-NO"/>
          </a:p>
        </p:txBody>
      </p:sp>
    </p:spTree>
    <p:extLst>
      <p:ext uri="{BB962C8B-B14F-4D97-AF65-F5344CB8AC3E}">
        <p14:creationId xmlns:p14="http://schemas.microsoft.com/office/powerpoint/2010/main" val="481487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33E0B6-B392-4A4C-BB2E-AEBAC1F0443C}" type="slidenum">
              <a:rPr lang="nb-NO" smtClean="0"/>
              <a:t>34</a:t>
            </a:fld>
            <a:endParaRPr lang="nb-NO"/>
          </a:p>
        </p:txBody>
      </p:sp>
    </p:spTree>
    <p:extLst>
      <p:ext uri="{BB962C8B-B14F-4D97-AF65-F5344CB8AC3E}">
        <p14:creationId xmlns:p14="http://schemas.microsoft.com/office/powerpoint/2010/main" val="2067547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kommer veiledning til bruk av grunnlaget i rekruttering av ledere og i medarbeider-/ledersamtaler. Du finner dette på Statens arbeidsgiverportal. </a:t>
            </a:r>
          </a:p>
        </p:txBody>
      </p:sp>
      <p:sp>
        <p:nvSpPr>
          <p:cNvPr id="4" name="Plassholder for lysbildenummer 3"/>
          <p:cNvSpPr>
            <a:spLocks noGrp="1"/>
          </p:cNvSpPr>
          <p:nvPr>
            <p:ph type="sldNum" sz="quarter" idx="5"/>
          </p:nvPr>
        </p:nvSpPr>
        <p:spPr/>
        <p:txBody>
          <a:bodyPr/>
          <a:lstStyle/>
          <a:p>
            <a:fld id="{2633E0B6-B392-4A4C-BB2E-AEBAC1F0443C}" type="slidenum">
              <a:rPr lang="nb-NO" smtClean="0"/>
              <a:t>36</a:t>
            </a:fld>
            <a:endParaRPr lang="nb-NO"/>
          </a:p>
        </p:txBody>
      </p:sp>
    </p:spTree>
    <p:extLst>
      <p:ext uri="{BB962C8B-B14F-4D97-AF65-F5344CB8AC3E}">
        <p14:creationId xmlns:p14="http://schemas.microsoft.com/office/powerpoint/2010/main" val="180401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Fra DFØ vil det i løpet av neste år komme flere nye verktøy som dere kan bruke for å ta grunnlaget i bruk. Alt nytt vil dere finne her. </a:t>
            </a:r>
          </a:p>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37</a:t>
            </a:fld>
            <a:endParaRPr lang="nb-NO"/>
          </a:p>
        </p:txBody>
      </p:sp>
    </p:spTree>
    <p:extLst>
      <p:ext uri="{BB962C8B-B14F-4D97-AF65-F5344CB8AC3E}">
        <p14:creationId xmlns:p14="http://schemas.microsoft.com/office/powerpoint/2010/main" val="68679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38</a:t>
            </a:fld>
            <a:endParaRPr lang="nb-NO"/>
          </a:p>
        </p:txBody>
      </p:sp>
    </p:spTree>
    <p:extLst>
      <p:ext uri="{BB962C8B-B14F-4D97-AF65-F5344CB8AC3E}">
        <p14:creationId xmlns:p14="http://schemas.microsoft.com/office/powerpoint/2010/main" val="106962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0" dirty="0"/>
              <a:t>Manusforslag: </a:t>
            </a:r>
          </a:p>
          <a:p>
            <a:r>
              <a:rPr lang="nb-NO" i="1" dirty="0"/>
              <a:t>Hovedbudskap:</a:t>
            </a:r>
            <a:br>
              <a:rPr lang="nb-NO" dirty="0"/>
            </a:br>
            <a:r>
              <a:rPr lang="nb-NO" dirty="0"/>
              <a:t>Statlige virksomheter står overfor store og endrende krav, blant annet grunnet  knappere ressurser med strammere budsjetter og teknologiske framskritt som kunstig intelligens. For ledere betyr dette ikke bare å tilpasse seg, men å lede med innsikt i teknologiens muligheter og utfordringer – og samtidig ivareta viktige forvaltningsverdier som demokrati, faglig integritet, rettssikkerhet og effektivitet.</a:t>
            </a:r>
            <a:br>
              <a:rPr lang="nb-NO" dirty="0"/>
            </a:br>
            <a:endParaRPr lang="nb-NO" dirty="0"/>
          </a:p>
          <a:p>
            <a:r>
              <a:rPr lang="nb-NO" i="1" dirty="0"/>
              <a:t>Om rollen som leder:</a:t>
            </a:r>
            <a:br>
              <a:rPr lang="nb-NO" dirty="0"/>
            </a:br>
            <a:r>
              <a:rPr lang="nb-NO" dirty="0"/>
              <a:t>Som leder i staten er du altså en nøkkelspiller. Målet er ikke å stå alene med alle svarene, men å bruke de ressursene du har, involvere medarbeidere og samarbeide på tvers av sektorer. Derfor er det utviklet fem overordnede forventninger som skal gi inspirasjon til å bygge lederskap som møter disse utfordringene, og styrker vår evne til å løse samfunnsoppdraget.</a:t>
            </a:r>
          </a:p>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4</a:t>
            </a:fld>
            <a:endParaRPr lang="nb-NO"/>
          </a:p>
        </p:txBody>
      </p:sp>
    </p:spTree>
    <p:extLst>
      <p:ext uri="{BB962C8B-B14F-4D97-AF65-F5344CB8AC3E}">
        <p14:creationId xmlns:p14="http://schemas.microsoft.com/office/powerpoint/2010/main" val="166070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5</a:t>
            </a:fld>
            <a:endParaRPr lang="nb-NO"/>
          </a:p>
        </p:txBody>
      </p:sp>
    </p:spTree>
    <p:extLst>
      <p:ext uri="{BB962C8B-B14F-4D97-AF65-F5344CB8AC3E}">
        <p14:creationId xmlns:p14="http://schemas.microsoft.com/office/powerpoint/2010/main" val="39725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6</a:t>
            </a:fld>
            <a:endParaRPr lang="nb-NO"/>
          </a:p>
        </p:txBody>
      </p:sp>
    </p:spTree>
    <p:extLst>
      <p:ext uri="{BB962C8B-B14F-4D97-AF65-F5344CB8AC3E}">
        <p14:creationId xmlns:p14="http://schemas.microsoft.com/office/powerpoint/2010/main" val="292080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Dette gjelder for de virksomhetene som allerede har definert prinsipper for god ledelse i egen virksomhet.</a:t>
            </a:r>
          </a:p>
        </p:txBody>
      </p:sp>
      <p:sp>
        <p:nvSpPr>
          <p:cNvPr id="4" name="Plassholder for lysbildenummer 3"/>
          <p:cNvSpPr>
            <a:spLocks noGrp="1"/>
          </p:cNvSpPr>
          <p:nvPr>
            <p:ph type="sldNum" sz="quarter" idx="5"/>
          </p:nvPr>
        </p:nvSpPr>
        <p:spPr/>
        <p:txBody>
          <a:bodyPr/>
          <a:lstStyle/>
          <a:p>
            <a:fld id="{2633E0B6-B392-4A4C-BB2E-AEBAC1F0443C}" type="slidenum">
              <a:rPr lang="nb-NO" smtClean="0"/>
              <a:t>7</a:t>
            </a:fld>
            <a:endParaRPr lang="nb-NO"/>
          </a:p>
        </p:txBody>
      </p:sp>
    </p:spTree>
    <p:extLst>
      <p:ext uri="{BB962C8B-B14F-4D97-AF65-F5344CB8AC3E}">
        <p14:creationId xmlns:p14="http://schemas.microsoft.com/office/powerpoint/2010/main" val="13274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 ledergruppen tar fatt på refleksjonsspørsmålene til hver enkelt forventning er det fint å ha en refleksjonsrunde i plenum over grunnlaget i sin helhet. </a:t>
            </a:r>
          </a:p>
        </p:txBody>
      </p:sp>
      <p:sp>
        <p:nvSpPr>
          <p:cNvPr id="4" name="Plassholder for lysbildenummer 3"/>
          <p:cNvSpPr>
            <a:spLocks noGrp="1"/>
          </p:cNvSpPr>
          <p:nvPr>
            <p:ph type="sldNum" sz="quarter" idx="5"/>
          </p:nvPr>
        </p:nvSpPr>
        <p:spPr/>
        <p:txBody>
          <a:bodyPr/>
          <a:lstStyle/>
          <a:p>
            <a:fld id="{2633E0B6-B392-4A4C-BB2E-AEBAC1F0443C}" type="slidenum">
              <a:rPr lang="nb-NO" smtClean="0"/>
              <a:t>8</a:t>
            </a:fld>
            <a:endParaRPr lang="nb-NO"/>
          </a:p>
        </p:txBody>
      </p:sp>
    </p:spTree>
    <p:extLst>
      <p:ext uri="{BB962C8B-B14F-4D97-AF65-F5344CB8AC3E}">
        <p14:creationId xmlns:p14="http://schemas.microsoft.com/office/powerpoint/2010/main" val="120436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33E0B6-B392-4A4C-BB2E-AEBAC1F0443C}" type="slidenum">
              <a:rPr lang="nb-NO" smtClean="0"/>
              <a:t>9</a:t>
            </a:fld>
            <a:endParaRPr lang="nb-NO"/>
          </a:p>
        </p:txBody>
      </p:sp>
    </p:spTree>
    <p:extLst>
      <p:ext uri="{BB962C8B-B14F-4D97-AF65-F5344CB8AC3E}">
        <p14:creationId xmlns:p14="http://schemas.microsoft.com/office/powerpoint/2010/main" val="2607325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side_blå ">
    <p:bg>
      <p:bgPr>
        <a:solidFill>
          <a:srgbClr val="3F9CA4"/>
        </a:solidFill>
        <a:effectLst/>
      </p:bgPr>
    </p:bg>
    <p:spTree>
      <p:nvGrpSpPr>
        <p:cNvPr id="1" name=""/>
        <p:cNvGrpSpPr/>
        <p:nvPr/>
      </p:nvGrpSpPr>
      <p:grpSpPr>
        <a:xfrm>
          <a:off x="0" y="0"/>
          <a:ext cx="0" cy="0"/>
          <a:chOff x="0" y="0"/>
          <a:chExt cx="0" cy="0"/>
        </a:xfrm>
      </p:grpSpPr>
      <p:sp>
        <p:nvSpPr>
          <p:cNvPr id="22" name="Plassholder for tekst 18"/>
          <p:cNvSpPr>
            <a:spLocks noGrp="1"/>
          </p:cNvSpPr>
          <p:nvPr>
            <p:ph type="body" sz="quarter" idx="23" hasCustomPrompt="1"/>
          </p:nvPr>
        </p:nvSpPr>
        <p:spPr>
          <a:xfrm>
            <a:off x="-19050" y="2032921"/>
            <a:ext cx="6121270" cy="2160000"/>
          </a:xfrm>
          <a:solidFill>
            <a:srgbClr val="01383F"/>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2">
              <a:alpha val="8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2">
              <a:alpha val="8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pic>
        <p:nvPicPr>
          <p:cNvPr id="6" name="Grafikk 5">
            <a:extLst>
              <a:ext uri="{FF2B5EF4-FFF2-40B4-BE49-F238E27FC236}">
                <a16:creationId xmlns:a16="http://schemas.microsoft.com/office/drawing/2014/main" id="{37F8C4B4-A5EB-FCFD-B3C0-AFA905A48A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4575" y="3229387"/>
            <a:ext cx="4707960" cy="3274260"/>
          </a:xfrm>
          <a:prstGeom prst="rect">
            <a:avLst/>
          </a:prstGeom>
        </p:spPr>
      </p:pic>
      <p:sp>
        <p:nvSpPr>
          <p:cNvPr id="2" name="Rektangel 1">
            <a:extLst>
              <a:ext uri="{FF2B5EF4-FFF2-40B4-BE49-F238E27FC236}">
                <a16:creationId xmlns:a16="http://schemas.microsoft.com/office/drawing/2014/main" id="{1C56F549-CDBE-1B33-33DD-D581BB1A4624}"/>
              </a:ext>
            </a:extLst>
          </p:cNvPr>
          <p:cNvSpPr/>
          <p:nvPr userDrawn="1"/>
        </p:nvSpPr>
        <p:spPr>
          <a:xfrm>
            <a:off x="0" y="0"/>
            <a:ext cx="12192000" cy="829733"/>
          </a:xfrm>
          <a:prstGeom prst="rect">
            <a:avLst/>
          </a:prstGeom>
          <a:solidFill>
            <a:srgbClr val="01383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4" name="Bilde 6">
            <a:extLst>
              <a:ext uri="{FF2B5EF4-FFF2-40B4-BE49-F238E27FC236}">
                <a16:creationId xmlns:a16="http://schemas.microsoft.com/office/drawing/2014/main" id="{050ADF9D-E898-C1FE-9044-3C5EDD485B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488" y="171117"/>
            <a:ext cx="2501301" cy="544501"/>
          </a:xfrm>
          <a:prstGeom prst="rect">
            <a:avLst/>
          </a:prstGeom>
          <a:noFill/>
        </p:spPr>
      </p:pic>
    </p:spTree>
    <p:extLst>
      <p:ext uri="{BB962C8B-B14F-4D97-AF65-F5344CB8AC3E}">
        <p14:creationId xmlns:p14="http://schemas.microsoft.com/office/powerpoint/2010/main" val="353683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nnholdsdeler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p>
            <a:r>
              <a:rPr lang="nb-NO"/>
              <a:t>xx.xx.2024</a:t>
            </a:r>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p>
            <a:endParaRPr lang="nb-NO"/>
          </a:p>
        </p:txBody>
      </p:sp>
      <p:sp>
        <p:nvSpPr>
          <p:cNvPr id="5" name="Plassholder for lysbildenummer 4"/>
          <p:cNvSpPr>
            <a:spLocks noGrp="1"/>
          </p:cNvSpPr>
          <p:nvPr>
            <p:ph type="sldNum" sz="quarter" idx="12"/>
          </p:nvPr>
        </p:nvSpPr>
        <p:spPr>
          <a:xfrm>
            <a:off x="11555999" y="6317999"/>
            <a:ext cx="450000" cy="360000"/>
          </a:xfrm>
          <a:prstGeom prst="rect">
            <a:avLst/>
          </a:prstGeom>
        </p:spPr>
        <p:txBody>
          <a:bodyPr/>
          <a:lstStyle/>
          <a:p>
            <a:fld id="{CBF60C1B-21D4-425B-89C8-B0A7AB09A1E4}" type="slidenum">
              <a:rPr lang="nb-NO" smtClean="0"/>
              <a:pPr/>
              <a:t>‹#›</a:t>
            </a:fld>
            <a:endParaRPr lang="nb-NO"/>
          </a:p>
        </p:txBody>
      </p:sp>
      <p:sp>
        <p:nvSpPr>
          <p:cNvPr id="6" name="Plassholder for innhold 2"/>
          <p:cNvSpPr>
            <a:spLocks noGrp="1"/>
          </p:cNvSpPr>
          <p:nvPr>
            <p:ph sz="half" idx="1" hasCustomPrompt="1"/>
          </p:nvPr>
        </p:nvSpPr>
        <p:spPr>
          <a:xfrm>
            <a:off x="838200" y="1821516"/>
            <a:ext cx="3456000" cy="4110841"/>
          </a:xfrm>
          <a:prstGeom prst="rect">
            <a:avLst/>
          </a:prstGeom>
        </p:spPr>
        <p:txBody>
          <a:bodyPr>
            <a:noAutofit/>
          </a:bodyPr>
          <a:lstStyle>
            <a:lvl1pPr>
              <a:defRPr/>
            </a:lvl1pPr>
          </a:lstStyle>
          <a:p>
            <a:pPr lvl="0"/>
            <a:r>
              <a:rPr lang="nb-NO"/>
              <a:t>Klikk for å legge til innhold</a:t>
            </a:r>
          </a:p>
        </p:txBody>
      </p:sp>
      <p:sp>
        <p:nvSpPr>
          <p:cNvPr id="7" name="Plassholder for innhold 3"/>
          <p:cNvSpPr>
            <a:spLocks noGrp="1"/>
          </p:cNvSpPr>
          <p:nvPr>
            <p:ph sz="half" idx="2" hasCustomPrompt="1"/>
          </p:nvPr>
        </p:nvSpPr>
        <p:spPr>
          <a:xfrm>
            <a:off x="4405324" y="1821516"/>
            <a:ext cx="3456000" cy="4110841"/>
          </a:xfrm>
          <a:prstGeom prst="rect">
            <a:avLst/>
          </a:prstGeom>
        </p:spPr>
        <p:txBody>
          <a:bodyPr>
            <a:noAutofit/>
          </a:bodyPr>
          <a:lstStyle/>
          <a:p>
            <a:pPr lvl="0"/>
            <a:r>
              <a:rPr lang="nb-NO"/>
              <a:t>Klikk for å legge til innhold</a:t>
            </a:r>
          </a:p>
        </p:txBody>
      </p:sp>
      <p:sp>
        <p:nvSpPr>
          <p:cNvPr id="8" name="Plassholder for innhold 3"/>
          <p:cNvSpPr>
            <a:spLocks noGrp="1"/>
          </p:cNvSpPr>
          <p:nvPr>
            <p:ph sz="half" idx="13" hasCustomPrompt="1"/>
          </p:nvPr>
        </p:nvSpPr>
        <p:spPr>
          <a:xfrm>
            <a:off x="7985256" y="1821516"/>
            <a:ext cx="3456000" cy="4110841"/>
          </a:xfrm>
          <a:prstGeom prst="rect">
            <a:avLst/>
          </a:prstGeom>
        </p:spPr>
        <p:txBody>
          <a:bodyPr>
            <a:noAutofit/>
          </a:bodyPr>
          <a:lstStyle/>
          <a:p>
            <a:pPr lvl="0"/>
            <a:r>
              <a:rPr lang="nb-NO"/>
              <a:t>Klikk for å legge til innhold</a:t>
            </a:r>
          </a:p>
        </p:txBody>
      </p:sp>
      <p:sp>
        <p:nvSpPr>
          <p:cNvPr id="9" name="Plassholder for tekst 3"/>
          <p:cNvSpPr>
            <a:spLocks noGrp="1"/>
          </p:cNvSpPr>
          <p:nvPr>
            <p:ph type="body" sz="quarter" idx="15" hasCustomPrompt="1"/>
          </p:nvPr>
        </p:nvSpPr>
        <p:spPr>
          <a:xfrm>
            <a:off x="83820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sp>
        <p:nvSpPr>
          <p:cNvPr id="10" name="Plassholder for tekst 3"/>
          <p:cNvSpPr>
            <a:spLocks noGrp="1"/>
          </p:cNvSpPr>
          <p:nvPr>
            <p:ph type="body" sz="quarter" idx="16" hasCustomPrompt="1"/>
          </p:nvPr>
        </p:nvSpPr>
        <p:spPr>
          <a:xfrm>
            <a:off x="4405324"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sp>
        <p:nvSpPr>
          <p:cNvPr id="11" name="Plassholder for tekst 3"/>
          <p:cNvSpPr>
            <a:spLocks noGrp="1"/>
          </p:cNvSpPr>
          <p:nvPr>
            <p:ph type="body" sz="quarter" idx="17" hasCustomPrompt="1"/>
          </p:nvPr>
        </p:nvSpPr>
        <p:spPr>
          <a:xfrm>
            <a:off x="799092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spTree>
    <p:extLst>
      <p:ext uri="{BB962C8B-B14F-4D97-AF65-F5344CB8AC3E}">
        <p14:creationId xmlns:p14="http://schemas.microsoft.com/office/powerpoint/2010/main" val="21669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3" name="Plassholder for tekst 2">
            <a:extLst>
              <a:ext uri="{FF2B5EF4-FFF2-40B4-BE49-F238E27FC236}">
                <a16:creationId xmlns:a16="http://schemas.microsoft.com/office/drawing/2014/main" id="{D9542F65-18AC-C341-2AEF-CC44F2D4ADEE}"/>
              </a:ext>
            </a:extLst>
          </p:cNvPr>
          <p:cNvSpPr>
            <a:spLocks noGrp="1"/>
          </p:cNvSpPr>
          <p:nvPr>
            <p:ph type="body" sz="quarter" idx="17" hasCustomPrompt="1"/>
          </p:nvPr>
        </p:nvSpPr>
        <p:spPr>
          <a:xfrm>
            <a:off x="360000" y="6282000"/>
            <a:ext cx="1983600" cy="432000"/>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a:t>.</a:t>
            </a:r>
          </a:p>
        </p:txBody>
      </p:sp>
    </p:spTree>
    <p:extLst>
      <p:ext uri="{BB962C8B-B14F-4D97-AF65-F5344CB8AC3E}">
        <p14:creationId xmlns:p14="http://schemas.microsoft.com/office/powerpoint/2010/main" val="22974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hold og bilde HVIT ">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fld id="{1EB83A51-F09B-4659-A372-964B06C25686}" type="datetime1">
              <a:rPr lang="nb-NO" smtClean="0"/>
              <a:t>27.11.2024</a:t>
            </a:fld>
            <a:endParaRPr lang="nb-NO"/>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1">
              <a:lumMod val="9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spTree>
    <p:extLst>
      <p:ext uri="{BB962C8B-B14F-4D97-AF65-F5344CB8AC3E}">
        <p14:creationId xmlns:p14="http://schemas.microsoft.com/office/powerpoint/2010/main" val="38311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 2 bilder med tekst HVI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a:t>Klikk for å skrive tittel</a:t>
            </a:r>
          </a:p>
        </p:txBody>
      </p:sp>
      <p:sp>
        <p:nvSpPr>
          <p:cNvPr id="19" name="Plassholder for tekst 2"/>
          <p:cNvSpPr>
            <a:spLocks noGrp="1"/>
          </p:cNvSpPr>
          <p:nvPr>
            <p:ph type="body" idx="1" hasCustomPrompt="1"/>
          </p:nvPr>
        </p:nvSpPr>
        <p:spPr>
          <a:xfrm>
            <a:off x="839969" y="3976254"/>
            <a:ext cx="5400000" cy="546879"/>
          </a:xfrm>
          <a:solidFill>
            <a:schemeClr val="bg2"/>
          </a:solidFill>
          <a:ln>
            <a:solidFill>
              <a:schemeClr val="bg2"/>
            </a:solidFill>
          </a:ln>
        </p:spPr>
        <p:txBody>
          <a:bodyPr anchor="ct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24" name="Plassholder for tekst 10"/>
          <p:cNvSpPr>
            <a:spLocks noGrp="1"/>
          </p:cNvSpPr>
          <p:nvPr>
            <p:ph type="body" sz="quarter" idx="13"/>
          </p:nvPr>
        </p:nvSpPr>
        <p:spPr>
          <a:xfrm>
            <a:off x="839970" y="4528704"/>
            <a:ext cx="5399999" cy="1505340"/>
          </a:xfrm>
          <a:solidFill>
            <a:schemeClr val="bg2"/>
          </a:solidFill>
          <a:ln>
            <a:solidFill>
              <a:schemeClr val="bg2"/>
            </a:solidFill>
          </a:ln>
        </p:spPr>
        <p:txBody>
          <a:bodyPr>
            <a:norm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5" name="Plassholder for tekst 4"/>
          <p:cNvSpPr>
            <a:spLocks noGrp="1"/>
          </p:cNvSpPr>
          <p:nvPr>
            <p:ph type="body" sz="quarter" idx="3" hasCustomPrompt="1"/>
          </p:nvPr>
        </p:nvSpPr>
        <p:spPr>
          <a:xfrm>
            <a:off x="6410472" y="3976254"/>
            <a:ext cx="5400000" cy="546879"/>
          </a:xfrm>
          <a:solidFill>
            <a:schemeClr val="bg2"/>
          </a:solidFill>
          <a:ln>
            <a:solidFill>
              <a:schemeClr val="bg2"/>
            </a:solidFill>
          </a:ln>
        </p:spPr>
        <p:txBody>
          <a:bodyPr anchor="ctr"/>
          <a:lstStyle>
            <a:lvl1pPr marL="0" indent="0" algn="ctr">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26" name="Plassholder for tekst 10"/>
          <p:cNvSpPr>
            <a:spLocks noGrp="1"/>
          </p:cNvSpPr>
          <p:nvPr>
            <p:ph type="body" sz="quarter" idx="14"/>
          </p:nvPr>
        </p:nvSpPr>
        <p:spPr>
          <a:xfrm>
            <a:off x="6410472" y="4528704"/>
            <a:ext cx="5400000" cy="1505340"/>
          </a:xfrm>
          <a:solidFill>
            <a:schemeClr val="bg2"/>
          </a:solidFill>
          <a:ln>
            <a:solidFill>
              <a:schemeClr val="bg2"/>
            </a:solidFill>
          </a:ln>
        </p:spPr>
        <p:txBody>
          <a:bodyPr>
            <a:norm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7" name="Plassholder for bunntekst 2"/>
          <p:cNvSpPr>
            <a:spLocks noGrp="1"/>
          </p:cNvSpPr>
          <p:nvPr>
            <p:ph type="ftr" sz="quarter" idx="18"/>
          </p:nvPr>
        </p:nvSpPr>
        <p:spPr>
          <a:xfrm>
            <a:off x="2808000" y="6318000"/>
            <a:ext cx="7020000" cy="360000"/>
          </a:xfrm>
        </p:spPr>
        <p:txBody>
          <a:bodyPr/>
          <a:lstStyle>
            <a:lvl1pPr>
              <a:defRPr>
                <a:solidFill>
                  <a:schemeClr val="tx1">
                    <a:lumMod val="50000"/>
                    <a:lumOff val="50000"/>
                  </a:schemeClr>
                </a:solidFill>
              </a:defRPr>
            </a:lvl1pPr>
          </a:lstStyle>
          <a:p>
            <a:endParaRPr lang="nb-NO"/>
          </a:p>
        </p:txBody>
      </p:sp>
      <p:sp>
        <p:nvSpPr>
          <p:cNvPr id="28" name="Plassholder for dato 1"/>
          <p:cNvSpPr>
            <a:spLocks noGrp="1"/>
          </p:cNvSpPr>
          <p:nvPr>
            <p:ph type="dt" sz="half" idx="17"/>
          </p:nvPr>
        </p:nvSpPr>
        <p:spPr>
          <a:xfrm>
            <a:off x="9846000" y="6318000"/>
            <a:ext cx="1620000" cy="360000"/>
          </a:xfrm>
        </p:spPr>
        <p:txBody>
          <a:bodyPr/>
          <a:lstStyle/>
          <a:p>
            <a:r>
              <a:rPr lang="nb-NO"/>
              <a:t>xx.xx.2024</a:t>
            </a:r>
          </a:p>
        </p:txBody>
      </p:sp>
      <p:sp>
        <p:nvSpPr>
          <p:cNvPr id="29" name="Plassholder for lysbildenummer 3"/>
          <p:cNvSpPr>
            <a:spLocks noGrp="1"/>
          </p:cNvSpPr>
          <p:nvPr>
            <p:ph type="sldNum" sz="quarter" idx="19"/>
          </p:nvPr>
        </p:nvSpPr>
        <p:spPr>
          <a:xfrm>
            <a:off x="11555518" y="6318000"/>
            <a:ext cx="450010" cy="360000"/>
          </a:xfrm>
        </p:spPr>
        <p:txBody>
          <a:bodyPr/>
          <a:lstStyle/>
          <a:p>
            <a:fld id="{29E3B291-050D-4A82-B0A1-DB349FC61753}" type="slidenum">
              <a:rPr lang="nb-NO" smtClean="0"/>
              <a:pPr/>
              <a:t>‹#›</a:t>
            </a:fld>
            <a:endParaRPr lang="nb-NO"/>
          </a:p>
        </p:txBody>
      </p:sp>
      <p:sp>
        <p:nvSpPr>
          <p:cNvPr id="3" name="Plassholder for bilde 2"/>
          <p:cNvSpPr>
            <a:spLocks noGrp="1"/>
          </p:cNvSpPr>
          <p:nvPr>
            <p:ph type="pic" sz="quarter" idx="20" hasCustomPrompt="1"/>
          </p:nvPr>
        </p:nvSpPr>
        <p:spPr>
          <a:xfrm>
            <a:off x="839969"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a:t>Sett inn bilde</a:t>
            </a:r>
          </a:p>
        </p:txBody>
      </p:sp>
      <p:sp>
        <p:nvSpPr>
          <p:cNvPr id="16" name="Plassholder for bilde 2"/>
          <p:cNvSpPr>
            <a:spLocks noGrp="1"/>
          </p:cNvSpPr>
          <p:nvPr>
            <p:ph type="pic" sz="quarter" idx="21" hasCustomPrompt="1"/>
          </p:nvPr>
        </p:nvSpPr>
        <p:spPr>
          <a:xfrm>
            <a:off x="6410472"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a:t>Sett inn bilde</a:t>
            </a:r>
          </a:p>
        </p:txBody>
      </p:sp>
      <p:sp>
        <p:nvSpPr>
          <p:cNvPr id="12" name="Plassholder for tekst 3"/>
          <p:cNvSpPr>
            <a:spLocks noGrp="1"/>
          </p:cNvSpPr>
          <p:nvPr>
            <p:ph type="body" sz="quarter" idx="15" hasCustomPrompt="1"/>
          </p:nvPr>
        </p:nvSpPr>
        <p:spPr>
          <a:xfrm>
            <a:off x="2229731"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13" name="Plassholder for tekst 3"/>
          <p:cNvSpPr>
            <a:spLocks noGrp="1"/>
          </p:cNvSpPr>
          <p:nvPr>
            <p:ph type="body" sz="quarter" idx="22" hasCustomPrompt="1"/>
          </p:nvPr>
        </p:nvSpPr>
        <p:spPr>
          <a:xfrm>
            <a:off x="7791972"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Tree>
    <p:extLst>
      <p:ext uri="{BB962C8B-B14F-4D97-AF65-F5344CB8AC3E}">
        <p14:creationId xmlns:p14="http://schemas.microsoft.com/office/powerpoint/2010/main" val="152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p>
            <a:r>
              <a:rPr lang="nb-NO"/>
              <a:t>xx.xx.2024</a:t>
            </a:r>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p>
            <a:endParaRPr lang="nb-NO"/>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p>
            <a:fld id="{CBF60C1B-21D4-425B-89C8-B0A7AB09A1E4}" type="slidenum">
              <a:rPr lang="nb-NO" smtClean="0"/>
              <a:t>‹#›</a:t>
            </a:fld>
            <a:endParaRPr lang="nb-NO"/>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Tree>
    <p:extLst>
      <p:ext uri="{BB962C8B-B14F-4D97-AF65-F5344CB8AC3E}">
        <p14:creationId xmlns:p14="http://schemas.microsoft.com/office/powerpoint/2010/main" val="29823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ed tekst mørk grønn ">
    <p:bg>
      <p:bgPr>
        <a:solidFill>
          <a:srgbClr val="01383F"/>
        </a:solidFill>
        <a:effectLst/>
      </p:bgPr>
    </p:bg>
    <p:spTree>
      <p:nvGrpSpPr>
        <p:cNvPr id="1" name=""/>
        <p:cNvGrpSpPr/>
        <p:nvPr/>
      </p:nvGrpSpPr>
      <p:grpSpPr>
        <a:xfrm>
          <a:off x="0" y="0"/>
          <a:ext cx="0" cy="0"/>
          <a:chOff x="0" y="0"/>
          <a:chExt cx="0" cy="0"/>
        </a:xfrm>
      </p:grpSpPr>
      <p:pic>
        <p:nvPicPr>
          <p:cNvPr id="3" name="Bilde 6">
            <a:extLst>
              <a:ext uri="{FF2B5EF4-FFF2-40B4-BE49-F238E27FC236}">
                <a16:creationId xmlns:a16="http://schemas.microsoft.com/office/drawing/2014/main" id="{44FD6C7C-1776-0888-E7EB-2F3F9BDA28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
        <p:nvSpPr>
          <p:cNvPr id="2" name="Plassholder for dato 1">
            <a:extLst>
              <a:ext uri="{FF2B5EF4-FFF2-40B4-BE49-F238E27FC236}">
                <a16:creationId xmlns:a16="http://schemas.microsoft.com/office/drawing/2014/main" id="{E52FC520-EC45-00FC-C871-694815D797D2}"/>
              </a:ext>
            </a:extLst>
          </p:cNvPr>
          <p:cNvSpPr>
            <a:spLocks noGrp="1"/>
          </p:cNvSpPr>
          <p:nvPr>
            <p:ph type="dt" sz="half" idx="10"/>
          </p:nvPr>
        </p:nvSpPr>
        <p:spPr>
          <a:xfrm>
            <a:off x="9846000" y="6318000"/>
            <a:ext cx="1620000" cy="360000"/>
          </a:xfrm>
          <a:prstGeom prst="rect">
            <a:avLst/>
          </a:prstGeom>
        </p:spPr>
        <p:txBody>
          <a:bodyPr/>
          <a:lstStyle>
            <a:lvl1pPr>
              <a:defRPr>
                <a:solidFill>
                  <a:schemeClr val="bg1"/>
                </a:solidFill>
              </a:defRPr>
            </a:lvl1pPr>
          </a:lstStyle>
          <a:p>
            <a:r>
              <a:rPr lang="nb-NO"/>
              <a:t>xx.xx.2024</a:t>
            </a:r>
          </a:p>
        </p:txBody>
      </p:sp>
      <p:sp>
        <p:nvSpPr>
          <p:cNvPr id="6" name="Plassholder for bunntekst 2">
            <a:extLst>
              <a:ext uri="{FF2B5EF4-FFF2-40B4-BE49-F238E27FC236}">
                <a16:creationId xmlns:a16="http://schemas.microsoft.com/office/drawing/2014/main" id="{F56CE54C-9973-8EC8-0FE4-0590C6E23635}"/>
              </a:ext>
            </a:extLst>
          </p:cNvPr>
          <p:cNvSpPr>
            <a:spLocks noGrp="1"/>
          </p:cNvSpPr>
          <p:nvPr>
            <p:ph type="ftr" sz="quarter" idx="11"/>
          </p:nvPr>
        </p:nvSpPr>
        <p:spPr>
          <a:xfrm>
            <a:off x="2808000" y="6318000"/>
            <a:ext cx="7020000" cy="360000"/>
          </a:xfrm>
          <a:prstGeom prst="rect">
            <a:avLst/>
          </a:prstGeom>
        </p:spPr>
        <p:txBody>
          <a:bodyPr/>
          <a:lstStyle>
            <a:lvl1pPr>
              <a:defRPr>
                <a:solidFill>
                  <a:schemeClr val="bg1"/>
                </a:solidFill>
              </a:defRPr>
            </a:lvl1pPr>
          </a:lstStyle>
          <a:p>
            <a:endParaRPr lang="nb-NO"/>
          </a:p>
        </p:txBody>
      </p:sp>
      <p:sp>
        <p:nvSpPr>
          <p:cNvPr id="10" name="Plassholder for lysbildenummer 3">
            <a:extLst>
              <a:ext uri="{FF2B5EF4-FFF2-40B4-BE49-F238E27FC236}">
                <a16:creationId xmlns:a16="http://schemas.microsoft.com/office/drawing/2014/main" id="{6CBE799F-31AE-96D6-DBE0-EE42A3F4598D}"/>
              </a:ext>
            </a:extLst>
          </p:cNvPr>
          <p:cNvSpPr>
            <a:spLocks noGrp="1"/>
          </p:cNvSpPr>
          <p:nvPr>
            <p:ph type="sldNum" sz="quarter" idx="12"/>
          </p:nvPr>
        </p:nvSpPr>
        <p:spPr>
          <a:xfrm>
            <a:off x="11556000" y="6318000"/>
            <a:ext cx="450000" cy="360000"/>
          </a:xfrm>
          <a:prstGeom prst="rect">
            <a:avLst/>
          </a:prstGeom>
        </p:spPr>
        <p:txBody>
          <a:bodyPr/>
          <a:lstStyle>
            <a:lvl1pPr>
              <a:defRPr>
                <a:solidFill>
                  <a:schemeClr val="bg1"/>
                </a:solidFill>
              </a:defRPr>
            </a:lvl1pPr>
          </a:lstStyle>
          <a:p>
            <a:fld id="{CBF60C1B-21D4-425B-89C8-B0A7AB09A1E4}" type="slidenum">
              <a:rPr lang="nb-NO" smtClean="0"/>
              <a:pPr/>
              <a:t>‹#›</a:t>
            </a:fld>
            <a:endParaRPr lang="nb-NO"/>
          </a:p>
        </p:txBody>
      </p:sp>
      <p:sp>
        <p:nvSpPr>
          <p:cNvPr id="11" name="Tittel 1">
            <a:extLst>
              <a:ext uri="{FF2B5EF4-FFF2-40B4-BE49-F238E27FC236}">
                <a16:creationId xmlns:a16="http://schemas.microsoft.com/office/drawing/2014/main" id="{7F276959-576A-C5B2-0F46-F8721392044A}"/>
              </a:ext>
            </a:extLst>
          </p:cNvPr>
          <p:cNvSpPr>
            <a:spLocks noGrp="1"/>
          </p:cNvSpPr>
          <p:nvPr>
            <p:ph type="title" hasCustomPrompt="1"/>
          </p:nvPr>
        </p:nvSpPr>
        <p:spPr>
          <a:xfrm>
            <a:off x="838800" y="363600"/>
            <a:ext cx="9000000" cy="1325563"/>
          </a:xfrm>
          <a:prstGeom prst="rect">
            <a:avLst/>
          </a:prstGeom>
        </p:spPr>
        <p:txBody>
          <a:bodyPr/>
          <a:lstStyle>
            <a:lvl1pPr>
              <a:defRPr baseline="0">
                <a:solidFill>
                  <a:schemeClr val="bg1"/>
                </a:solidFill>
              </a:defRPr>
            </a:lvl1pPr>
          </a:lstStyle>
          <a:p>
            <a:r>
              <a:rPr lang="nb-NO"/>
              <a:t>Klikk for å skrive tittel</a:t>
            </a:r>
          </a:p>
        </p:txBody>
      </p:sp>
      <p:sp>
        <p:nvSpPr>
          <p:cNvPr id="12" name="Plassholder for tekst 2">
            <a:extLst>
              <a:ext uri="{FF2B5EF4-FFF2-40B4-BE49-F238E27FC236}">
                <a16:creationId xmlns:a16="http://schemas.microsoft.com/office/drawing/2014/main" id="{1838175C-B705-4911-98F9-FFAD0DE918DB}"/>
              </a:ext>
            </a:extLst>
          </p:cNvPr>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3" name="Plassholder for tekst 10">
            <a:extLst>
              <a:ext uri="{FF2B5EF4-FFF2-40B4-BE49-F238E27FC236}">
                <a16:creationId xmlns:a16="http://schemas.microsoft.com/office/drawing/2014/main" id="{596D94BF-2384-E9C6-EE73-419424567EA9}"/>
              </a:ext>
            </a:extLst>
          </p:cNvPr>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solidFill>
                  <a:schemeClr val="bg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4" name="Plassholder for tekst 4">
            <a:extLst>
              <a:ext uri="{FF2B5EF4-FFF2-40B4-BE49-F238E27FC236}">
                <a16:creationId xmlns:a16="http://schemas.microsoft.com/office/drawing/2014/main" id="{BFF91190-5665-C543-8B4A-B182BCDE7117}"/>
              </a:ext>
            </a:extLst>
          </p:cNvPr>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5" name="Plassholder for tekst 10">
            <a:extLst>
              <a:ext uri="{FF2B5EF4-FFF2-40B4-BE49-F238E27FC236}">
                <a16:creationId xmlns:a16="http://schemas.microsoft.com/office/drawing/2014/main" id="{C9BD9CAF-231E-F257-5120-BA63A19412C7}"/>
              </a:ext>
            </a:extLst>
          </p:cNvPr>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solidFill>
                  <a:schemeClr val="bg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tekst 4">
            <a:extLst>
              <a:ext uri="{FF2B5EF4-FFF2-40B4-BE49-F238E27FC236}">
                <a16:creationId xmlns:a16="http://schemas.microsoft.com/office/drawing/2014/main" id="{54444204-76BC-C818-D5B3-212881DFEC4E}"/>
              </a:ext>
            </a:extLst>
          </p:cNvPr>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7" name="Plassholder for tekst 10">
            <a:extLst>
              <a:ext uri="{FF2B5EF4-FFF2-40B4-BE49-F238E27FC236}">
                <a16:creationId xmlns:a16="http://schemas.microsoft.com/office/drawing/2014/main" id="{C89FBA3C-5340-3276-551A-194ED4FB61C5}"/>
              </a:ext>
            </a:extLst>
          </p:cNvPr>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solidFill>
                  <a:schemeClr val="bg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8" name="Plassholder for bilde 15">
            <a:extLst>
              <a:ext uri="{FF2B5EF4-FFF2-40B4-BE49-F238E27FC236}">
                <a16:creationId xmlns:a16="http://schemas.microsoft.com/office/drawing/2014/main" id="{36EED6B4-760D-0645-42AF-BD1538F1EF85}"/>
              </a:ext>
            </a:extLst>
          </p:cNvPr>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19" name="Plassholder for bilde 15">
            <a:extLst>
              <a:ext uri="{FF2B5EF4-FFF2-40B4-BE49-F238E27FC236}">
                <a16:creationId xmlns:a16="http://schemas.microsoft.com/office/drawing/2014/main" id="{0AF8A210-35F3-E1DD-194C-8C54DDB673D6}"/>
              </a:ext>
            </a:extLst>
          </p:cNvPr>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
        <p:nvSpPr>
          <p:cNvPr id="20" name="Plassholder for bilde 15">
            <a:extLst>
              <a:ext uri="{FF2B5EF4-FFF2-40B4-BE49-F238E27FC236}">
                <a16:creationId xmlns:a16="http://schemas.microsoft.com/office/drawing/2014/main" id="{267E16AB-C73D-4281-8FA7-1B2D0BB91BD7}"/>
              </a:ext>
            </a:extLst>
          </p:cNvPr>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p>
        </p:txBody>
      </p:sp>
    </p:spTree>
    <p:extLst>
      <p:ext uri="{BB962C8B-B14F-4D97-AF65-F5344CB8AC3E}">
        <p14:creationId xmlns:p14="http://schemas.microsoft.com/office/powerpoint/2010/main" val="2092148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 Sitat HVIT">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endParaRPr lang="nb-NO"/>
          </a:p>
        </p:txBody>
      </p:sp>
      <p:sp>
        <p:nvSpPr>
          <p:cNvPr id="4" name="Plassholder for dato 3"/>
          <p:cNvSpPr>
            <a:spLocks noGrp="1"/>
          </p:cNvSpPr>
          <p:nvPr>
            <p:ph type="dt" sz="half" idx="11"/>
          </p:nvPr>
        </p:nvSpPr>
        <p:spPr/>
        <p:txBody>
          <a:bodyPr/>
          <a:lstStyle/>
          <a:p>
            <a:r>
              <a:rPr lang="nb-NO"/>
              <a:t>xx.xx.2024</a:t>
            </a:r>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a:t>«</a:t>
            </a:r>
            <a:r>
              <a:rPr lang="nb-NO"/>
              <a:t>Klikk for sette </a:t>
            </a:r>
            <a:br>
              <a:rPr lang="nb-NO"/>
            </a:br>
            <a:r>
              <a:rPr lang="nb-NO"/>
              <a:t>inn et sitat. Husk anførselstegn!</a:t>
            </a:r>
            <a:r>
              <a:rPr lang="nb-NO" sz="5400"/>
              <a:t>»</a:t>
            </a:r>
            <a:endParaRPr lang="nb-NO"/>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Navn </a:t>
            </a:r>
            <a:r>
              <a:rPr lang="nb-NO" err="1"/>
              <a:t>Navnesen</a:t>
            </a:r>
            <a:endParaRPr lang="nb-NO"/>
          </a:p>
        </p:txBody>
      </p:sp>
    </p:spTree>
    <p:extLst>
      <p:ext uri="{BB962C8B-B14F-4D97-AF65-F5344CB8AC3E}">
        <p14:creationId xmlns:p14="http://schemas.microsoft.com/office/powerpoint/2010/main" val="31993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ITAT mørk bakgrunn">
    <p:bg>
      <p:bgPr>
        <a:solidFill>
          <a:srgbClr val="01383F"/>
        </a:solidFill>
        <a:effectLst/>
      </p:bgPr>
    </p:bg>
    <p:spTree>
      <p:nvGrpSpPr>
        <p:cNvPr id="1" name=""/>
        <p:cNvGrpSpPr/>
        <p:nvPr/>
      </p:nvGrpSpPr>
      <p:grpSpPr>
        <a:xfrm>
          <a:off x="0" y="0"/>
          <a:ext cx="0" cy="0"/>
          <a:chOff x="0" y="0"/>
          <a:chExt cx="0" cy="0"/>
        </a:xfrm>
      </p:grpSpPr>
      <p:pic>
        <p:nvPicPr>
          <p:cNvPr id="3" name="Bilde 6">
            <a:extLst>
              <a:ext uri="{FF2B5EF4-FFF2-40B4-BE49-F238E27FC236}">
                <a16:creationId xmlns:a16="http://schemas.microsoft.com/office/drawing/2014/main" id="{F4C9B874-F596-296D-EECA-FA9336E346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
        <p:nvSpPr>
          <p:cNvPr id="4" name="Plassholder for bunntekst 2">
            <a:extLst>
              <a:ext uri="{FF2B5EF4-FFF2-40B4-BE49-F238E27FC236}">
                <a16:creationId xmlns:a16="http://schemas.microsoft.com/office/drawing/2014/main" id="{00185B9F-41B8-A038-476D-1EFA51971B37}"/>
              </a:ext>
            </a:extLst>
          </p:cNvPr>
          <p:cNvSpPr>
            <a:spLocks noGrp="1"/>
          </p:cNvSpPr>
          <p:nvPr>
            <p:ph type="ftr" sz="quarter" idx="10"/>
          </p:nvPr>
        </p:nvSpPr>
        <p:spPr>
          <a:xfrm>
            <a:off x="2808000" y="6317146"/>
            <a:ext cx="7020000" cy="360000"/>
          </a:xfrm>
        </p:spPr>
        <p:txBody>
          <a:bodyPr/>
          <a:lstStyle>
            <a:lvl1pPr>
              <a:defRPr>
                <a:solidFill>
                  <a:schemeClr val="bg1"/>
                </a:solidFill>
              </a:defRPr>
            </a:lvl1pPr>
          </a:lstStyle>
          <a:p>
            <a:endParaRPr lang="nb-NO"/>
          </a:p>
        </p:txBody>
      </p:sp>
      <p:sp>
        <p:nvSpPr>
          <p:cNvPr id="5" name="Plassholder for dato 3">
            <a:extLst>
              <a:ext uri="{FF2B5EF4-FFF2-40B4-BE49-F238E27FC236}">
                <a16:creationId xmlns:a16="http://schemas.microsoft.com/office/drawing/2014/main" id="{0CA8231A-B639-9CAD-1A5D-E2311D067C0E}"/>
              </a:ext>
            </a:extLst>
          </p:cNvPr>
          <p:cNvSpPr>
            <a:spLocks noGrp="1"/>
          </p:cNvSpPr>
          <p:nvPr>
            <p:ph type="dt" sz="half" idx="11"/>
          </p:nvPr>
        </p:nvSpPr>
        <p:spPr>
          <a:xfrm>
            <a:off x="9846342" y="6317146"/>
            <a:ext cx="1620000" cy="360000"/>
          </a:xfrm>
        </p:spPr>
        <p:txBody>
          <a:bodyPr/>
          <a:lstStyle>
            <a:lvl1pPr>
              <a:defRPr>
                <a:solidFill>
                  <a:schemeClr val="bg1"/>
                </a:solidFill>
              </a:defRPr>
            </a:lvl1pPr>
          </a:lstStyle>
          <a:p>
            <a:r>
              <a:rPr lang="nb-NO"/>
              <a:t>xx.xx.2024</a:t>
            </a:r>
          </a:p>
        </p:txBody>
      </p:sp>
      <p:sp>
        <p:nvSpPr>
          <p:cNvPr id="7" name="Plassholder for lysbildenummer 4">
            <a:extLst>
              <a:ext uri="{FF2B5EF4-FFF2-40B4-BE49-F238E27FC236}">
                <a16:creationId xmlns:a16="http://schemas.microsoft.com/office/drawing/2014/main" id="{FCDD22F1-9240-D2DC-3D5D-98981C814786}"/>
              </a:ext>
            </a:extLst>
          </p:cNvPr>
          <p:cNvSpPr>
            <a:spLocks noGrp="1"/>
          </p:cNvSpPr>
          <p:nvPr>
            <p:ph type="sldNum" sz="quarter" idx="12"/>
          </p:nvPr>
        </p:nvSpPr>
        <p:spPr>
          <a:xfrm>
            <a:off x="11555518" y="6317146"/>
            <a:ext cx="450010" cy="360000"/>
          </a:xfrm>
        </p:spPr>
        <p:txBody>
          <a:bodyPr/>
          <a:lstStyle>
            <a:lvl1pPr>
              <a:defRPr>
                <a:solidFill>
                  <a:schemeClr val="bg1"/>
                </a:solidFill>
              </a:defRPr>
            </a:lvl1pPr>
          </a:lstStyle>
          <a:p>
            <a:fld id="{29E3B291-050D-4A82-B0A1-DB349FC61753}" type="slidenum">
              <a:rPr lang="nb-NO" smtClean="0"/>
              <a:pPr/>
              <a:t>‹#›</a:t>
            </a:fld>
            <a:endParaRPr lang="nb-NO"/>
          </a:p>
        </p:txBody>
      </p:sp>
      <p:sp>
        <p:nvSpPr>
          <p:cNvPr id="8" name="Tittel 1">
            <a:extLst>
              <a:ext uri="{FF2B5EF4-FFF2-40B4-BE49-F238E27FC236}">
                <a16:creationId xmlns:a16="http://schemas.microsoft.com/office/drawing/2014/main" id="{7FDDEDD8-A4ED-4814-60C7-2FE4AA822546}"/>
              </a:ext>
            </a:extLst>
          </p:cNvPr>
          <p:cNvSpPr>
            <a:spLocks noGrp="1"/>
          </p:cNvSpPr>
          <p:nvPr>
            <p:ph type="ctrTitle" hasCustomPrompt="1"/>
          </p:nvPr>
        </p:nvSpPr>
        <p:spPr>
          <a:xfrm>
            <a:off x="1841810" y="914400"/>
            <a:ext cx="8508380" cy="3801437"/>
          </a:xfrm>
          <a:noFill/>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a:t>«</a:t>
            </a:r>
            <a:r>
              <a:rPr lang="nb-NO"/>
              <a:t>Klikk for sette </a:t>
            </a:r>
            <a:br>
              <a:rPr lang="nb-NO"/>
            </a:br>
            <a:r>
              <a:rPr lang="nb-NO"/>
              <a:t>inn et sitat. Husk anførselstegn!</a:t>
            </a:r>
            <a:r>
              <a:rPr lang="nb-NO" sz="5400"/>
              <a:t>»</a:t>
            </a:r>
            <a:endParaRPr lang="nb-NO"/>
          </a:p>
        </p:txBody>
      </p:sp>
      <p:sp>
        <p:nvSpPr>
          <p:cNvPr id="9" name="Plassholder for tekst 7">
            <a:extLst>
              <a:ext uri="{FF2B5EF4-FFF2-40B4-BE49-F238E27FC236}">
                <a16:creationId xmlns:a16="http://schemas.microsoft.com/office/drawing/2014/main" id="{5C53E489-6450-904E-E797-84548B347886}"/>
              </a:ext>
            </a:extLst>
          </p:cNvPr>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Navn </a:t>
            </a:r>
            <a:r>
              <a:rPr lang="nb-NO" err="1"/>
              <a:t>Navnesen</a:t>
            </a:r>
            <a:endParaRPr lang="nb-NO"/>
          </a:p>
        </p:txBody>
      </p:sp>
    </p:spTree>
    <p:extLst>
      <p:ext uri="{BB962C8B-B14F-4D97-AF65-F5344CB8AC3E}">
        <p14:creationId xmlns:p14="http://schemas.microsoft.com/office/powerpoint/2010/main" val="4066885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ITAT blå">
    <p:bg>
      <p:bgPr>
        <a:solidFill>
          <a:srgbClr val="3F9CA4"/>
        </a:solidFill>
        <a:effectLst/>
      </p:bgPr>
    </p:bg>
    <p:spTree>
      <p:nvGrpSpPr>
        <p:cNvPr id="1" name=""/>
        <p:cNvGrpSpPr/>
        <p:nvPr/>
      </p:nvGrpSpPr>
      <p:grpSpPr>
        <a:xfrm>
          <a:off x="0" y="0"/>
          <a:ext cx="0" cy="0"/>
          <a:chOff x="0" y="0"/>
          <a:chExt cx="0" cy="0"/>
        </a:xfrm>
      </p:grpSpPr>
      <p:pic>
        <p:nvPicPr>
          <p:cNvPr id="3" name="Bilde 6">
            <a:extLst>
              <a:ext uri="{FF2B5EF4-FFF2-40B4-BE49-F238E27FC236}">
                <a16:creationId xmlns:a16="http://schemas.microsoft.com/office/drawing/2014/main" id="{44FD6C7C-1776-0888-E7EB-2F3F9BDA28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
        <p:nvSpPr>
          <p:cNvPr id="4" name="Plassholder for bunntekst 2">
            <a:extLst>
              <a:ext uri="{FF2B5EF4-FFF2-40B4-BE49-F238E27FC236}">
                <a16:creationId xmlns:a16="http://schemas.microsoft.com/office/drawing/2014/main" id="{B610D853-500D-18DD-4A3F-48DA743D06FB}"/>
              </a:ext>
            </a:extLst>
          </p:cNvPr>
          <p:cNvSpPr>
            <a:spLocks noGrp="1"/>
          </p:cNvSpPr>
          <p:nvPr>
            <p:ph type="ftr" sz="quarter" idx="10"/>
          </p:nvPr>
        </p:nvSpPr>
        <p:spPr>
          <a:xfrm>
            <a:off x="2808000" y="6317146"/>
            <a:ext cx="7020000" cy="360000"/>
          </a:xfrm>
        </p:spPr>
        <p:txBody>
          <a:bodyPr/>
          <a:lstStyle>
            <a:lvl1pPr>
              <a:defRPr>
                <a:solidFill>
                  <a:schemeClr val="bg1"/>
                </a:solidFill>
              </a:defRPr>
            </a:lvl1pPr>
          </a:lstStyle>
          <a:p>
            <a:endParaRPr lang="nb-NO"/>
          </a:p>
        </p:txBody>
      </p:sp>
      <p:sp>
        <p:nvSpPr>
          <p:cNvPr id="5" name="Plassholder for dato 3">
            <a:extLst>
              <a:ext uri="{FF2B5EF4-FFF2-40B4-BE49-F238E27FC236}">
                <a16:creationId xmlns:a16="http://schemas.microsoft.com/office/drawing/2014/main" id="{BF686490-3091-228E-6E92-2556A5BB5655}"/>
              </a:ext>
            </a:extLst>
          </p:cNvPr>
          <p:cNvSpPr>
            <a:spLocks noGrp="1"/>
          </p:cNvSpPr>
          <p:nvPr>
            <p:ph type="dt" sz="half" idx="11"/>
          </p:nvPr>
        </p:nvSpPr>
        <p:spPr>
          <a:xfrm>
            <a:off x="9846342" y="6317146"/>
            <a:ext cx="1620000" cy="360000"/>
          </a:xfrm>
        </p:spPr>
        <p:txBody>
          <a:bodyPr/>
          <a:lstStyle>
            <a:lvl1pPr>
              <a:defRPr>
                <a:solidFill>
                  <a:schemeClr val="bg1"/>
                </a:solidFill>
              </a:defRPr>
            </a:lvl1pPr>
          </a:lstStyle>
          <a:p>
            <a:r>
              <a:rPr lang="nb-NO"/>
              <a:t>xx.xx.2024</a:t>
            </a:r>
          </a:p>
        </p:txBody>
      </p:sp>
      <p:sp>
        <p:nvSpPr>
          <p:cNvPr id="7" name="Plassholder for lysbildenummer 4">
            <a:extLst>
              <a:ext uri="{FF2B5EF4-FFF2-40B4-BE49-F238E27FC236}">
                <a16:creationId xmlns:a16="http://schemas.microsoft.com/office/drawing/2014/main" id="{BA563E33-A162-A35B-33C0-286065AC29F2}"/>
              </a:ext>
            </a:extLst>
          </p:cNvPr>
          <p:cNvSpPr>
            <a:spLocks noGrp="1"/>
          </p:cNvSpPr>
          <p:nvPr>
            <p:ph type="sldNum" sz="quarter" idx="12"/>
          </p:nvPr>
        </p:nvSpPr>
        <p:spPr>
          <a:xfrm>
            <a:off x="11555518" y="6317146"/>
            <a:ext cx="450010" cy="360000"/>
          </a:xfrm>
        </p:spPr>
        <p:txBody>
          <a:bodyPr/>
          <a:lstStyle>
            <a:lvl1pPr>
              <a:defRPr>
                <a:solidFill>
                  <a:schemeClr val="bg1"/>
                </a:solidFill>
              </a:defRPr>
            </a:lvl1pPr>
          </a:lstStyle>
          <a:p>
            <a:fld id="{29E3B291-050D-4A82-B0A1-DB349FC61753}" type="slidenum">
              <a:rPr lang="nb-NO" smtClean="0"/>
              <a:pPr/>
              <a:t>‹#›</a:t>
            </a:fld>
            <a:endParaRPr lang="nb-NO"/>
          </a:p>
        </p:txBody>
      </p:sp>
      <p:sp>
        <p:nvSpPr>
          <p:cNvPr id="8" name="Tittel 1">
            <a:extLst>
              <a:ext uri="{FF2B5EF4-FFF2-40B4-BE49-F238E27FC236}">
                <a16:creationId xmlns:a16="http://schemas.microsoft.com/office/drawing/2014/main" id="{FE268E31-BD54-2E25-4508-6ADAFD0AC693}"/>
              </a:ext>
            </a:extLst>
          </p:cNvPr>
          <p:cNvSpPr>
            <a:spLocks noGrp="1"/>
          </p:cNvSpPr>
          <p:nvPr>
            <p:ph type="ctrTitle" hasCustomPrompt="1"/>
          </p:nvPr>
        </p:nvSpPr>
        <p:spPr>
          <a:xfrm>
            <a:off x="1841810" y="914400"/>
            <a:ext cx="8508380" cy="3801437"/>
          </a:xfrm>
          <a:solidFill>
            <a:srgbClr val="3F9CA4"/>
          </a:solidFill>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a:t>«</a:t>
            </a:r>
            <a:r>
              <a:rPr lang="nb-NO"/>
              <a:t>Klikk for sette </a:t>
            </a:r>
            <a:br>
              <a:rPr lang="nb-NO"/>
            </a:br>
            <a:r>
              <a:rPr lang="nb-NO"/>
              <a:t>inn et sitat. Husk anførselstegn!</a:t>
            </a:r>
            <a:r>
              <a:rPr lang="nb-NO" sz="5400"/>
              <a:t>»</a:t>
            </a:r>
            <a:endParaRPr lang="nb-NO"/>
          </a:p>
        </p:txBody>
      </p:sp>
      <p:sp>
        <p:nvSpPr>
          <p:cNvPr id="9" name="Plassholder for tekst 7">
            <a:extLst>
              <a:ext uri="{FF2B5EF4-FFF2-40B4-BE49-F238E27FC236}">
                <a16:creationId xmlns:a16="http://schemas.microsoft.com/office/drawing/2014/main" id="{A6430F12-1E8F-3C10-A660-02EFEC8C70AB}"/>
              </a:ext>
            </a:extLst>
          </p:cNvPr>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Navn </a:t>
            </a:r>
            <a:r>
              <a:rPr lang="nb-NO" err="1"/>
              <a:t>Navnesen</a:t>
            </a:r>
            <a:endParaRPr lang="nb-NO"/>
          </a:p>
        </p:txBody>
      </p:sp>
    </p:spTree>
    <p:extLst>
      <p:ext uri="{BB962C8B-B14F-4D97-AF65-F5344CB8AC3E}">
        <p14:creationId xmlns:p14="http://schemas.microsoft.com/office/powerpoint/2010/main" val="2425555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killeark_blå">
    <p:bg>
      <p:bgPr>
        <a:solidFill>
          <a:srgbClr val="3F9CA4"/>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F6EC3C1C-5032-4815-843F-6D711959B5DD}"/>
              </a:ext>
            </a:extLst>
          </p:cNvPr>
          <p:cNvSpPr>
            <a:spLocks noGrp="1"/>
          </p:cNvSpPr>
          <p:nvPr>
            <p:ph type="body" sz="quarter" idx="10" hasCustomPrompt="1"/>
          </p:nvPr>
        </p:nvSpPr>
        <p:spPr>
          <a:xfrm>
            <a:off x="360000" y="493714"/>
            <a:ext cx="5838825" cy="1998874"/>
          </a:xfrm>
        </p:spPr>
        <p:txBody>
          <a:bodyPr lIns="360000" anchor="ctr" anchorCtr="0"/>
          <a:lstStyle>
            <a:lvl1pPr marL="0" indent="0">
              <a:buNone/>
              <a:defRPr sz="3600">
                <a:solidFill>
                  <a:schemeClr val="bg1"/>
                </a:solidFill>
              </a:defRPr>
            </a:lvl1pPr>
          </a:lstStyle>
          <a:p>
            <a:pPr lvl="0"/>
            <a:r>
              <a:rPr lang="nb-NO"/>
              <a:t>Klikk for å skrive tekst</a:t>
            </a:r>
          </a:p>
        </p:txBody>
      </p:sp>
      <p:pic>
        <p:nvPicPr>
          <p:cNvPr id="3" name="Bilde 6">
            <a:extLst>
              <a:ext uri="{FF2B5EF4-FFF2-40B4-BE49-F238E27FC236}">
                <a16:creationId xmlns:a16="http://schemas.microsoft.com/office/drawing/2014/main" id="{44FD6C7C-1776-0888-E7EB-2F3F9BDA28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pic>
        <p:nvPicPr>
          <p:cNvPr id="7" name="Grafikk 6">
            <a:extLst>
              <a:ext uri="{FF2B5EF4-FFF2-40B4-BE49-F238E27FC236}">
                <a16:creationId xmlns:a16="http://schemas.microsoft.com/office/drawing/2014/main" id="{7585B4B8-98A4-972C-EC0E-4F5452329BD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1091"/>
          <a:stretch/>
        </p:blipFill>
        <p:spPr>
          <a:xfrm>
            <a:off x="3687416" y="493714"/>
            <a:ext cx="8504584" cy="6652540"/>
          </a:xfrm>
          <a:prstGeom prst="rect">
            <a:avLst/>
          </a:prstGeom>
        </p:spPr>
      </p:pic>
    </p:spTree>
    <p:extLst>
      <p:ext uri="{BB962C8B-B14F-4D97-AF65-F5344CB8AC3E}">
        <p14:creationId xmlns:p14="http://schemas.microsoft.com/office/powerpoint/2010/main" val="203606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side_mørk grønn">
    <p:bg>
      <p:bgPr>
        <a:solidFill>
          <a:srgbClr val="01383F"/>
        </a:solidFill>
        <a:effectLst/>
      </p:bgPr>
    </p:bg>
    <p:spTree>
      <p:nvGrpSpPr>
        <p:cNvPr id="1" name=""/>
        <p:cNvGrpSpPr/>
        <p:nvPr/>
      </p:nvGrpSpPr>
      <p:grpSpPr>
        <a:xfrm>
          <a:off x="0" y="0"/>
          <a:ext cx="0" cy="0"/>
          <a:chOff x="0" y="0"/>
          <a:chExt cx="0" cy="0"/>
        </a:xfrm>
      </p:grpSpPr>
      <p:sp>
        <p:nvSpPr>
          <p:cNvPr id="22" name="Plassholder for tekst 18"/>
          <p:cNvSpPr>
            <a:spLocks noGrp="1"/>
          </p:cNvSpPr>
          <p:nvPr>
            <p:ph type="body" sz="quarter" idx="23" hasCustomPrompt="1"/>
          </p:nvPr>
        </p:nvSpPr>
        <p:spPr>
          <a:xfrm>
            <a:off x="-19050" y="2032921"/>
            <a:ext cx="6121270" cy="2160000"/>
          </a:xfrm>
          <a:solidFill>
            <a:schemeClr val="accent1">
              <a:alpha val="5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accent1">
              <a:alpha val="3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accent1">
              <a:alpha val="3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pic>
        <p:nvPicPr>
          <p:cNvPr id="19" name="Grafikk 18">
            <a:extLst>
              <a:ext uri="{FF2B5EF4-FFF2-40B4-BE49-F238E27FC236}">
                <a16:creationId xmlns:a16="http://schemas.microsoft.com/office/drawing/2014/main" id="{8AC0513E-3ECF-B3F3-9B6B-EC166C2D7A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4575" y="3229387"/>
            <a:ext cx="4707960" cy="3274260"/>
          </a:xfrm>
          <a:prstGeom prst="rect">
            <a:avLst/>
          </a:prstGeom>
        </p:spPr>
      </p:pic>
      <p:sp>
        <p:nvSpPr>
          <p:cNvPr id="5" name="Rektangel 4">
            <a:extLst>
              <a:ext uri="{FF2B5EF4-FFF2-40B4-BE49-F238E27FC236}">
                <a16:creationId xmlns:a16="http://schemas.microsoft.com/office/drawing/2014/main" id="{232BB3AD-5405-EE7E-A5FD-E71B003948C0}"/>
              </a:ext>
            </a:extLst>
          </p:cNvPr>
          <p:cNvSpPr/>
          <p:nvPr userDrawn="1"/>
        </p:nvSpPr>
        <p:spPr>
          <a:xfrm>
            <a:off x="0" y="0"/>
            <a:ext cx="12192000" cy="829733"/>
          </a:xfrm>
          <a:prstGeom prst="rect">
            <a:avLst/>
          </a:prstGeom>
          <a:solidFill>
            <a:srgbClr val="01383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6" name="Bilde 6">
            <a:extLst>
              <a:ext uri="{FF2B5EF4-FFF2-40B4-BE49-F238E27FC236}">
                <a16:creationId xmlns:a16="http://schemas.microsoft.com/office/drawing/2014/main" id="{FD601B68-C16A-5E0B-E743-8593099B16D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488" y="171117"/>
            <a:ext cx="2501301" cy="544501"/>
          </a:xfrm>
          <a:prstGeom prst="rect">
            <a:avLst/>
          </a:prstGeom>
          <a:noFill/>
        </p:spPr>
      </p:pic>
    </p:spTree>
    <p:extLst>
      <p:ext uri="{BB962C8B-B14F-4D97-AF65-F5344CB8AC3E}">
        <p14:creationId xmlns:p14="http://schemas.microsoft.com/office/powerpoint/2010/main" val="2096430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killeark_mørk bakgrunn">
    <p:bg>
      <p:bgPr>
        <a:solidFill>
          <a:srgbClr val="01383F"/>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F6EC3C1C-5032-4815-843F-6D711959B5DD}"/>
              </a:ext>
            </a:extLst>
          </p:cNvPr>
          <p:cNvSpPr>
            <a:spLocks noGrp="1"/>
          </p:cNvSpPr>
          <p:nvPr>
            <p:ph type="body" sz="quarter" idx="10" hasCustomPrompt="1"/>
          </p:nvPr>
        </p:nvSpPr>
        <p:spPr>
          <a:xfrm>
            <a:off x="360000" y="493714"/>
            <a:ext cx="5838825" cy="1998874"/>
          </a:xfrm>
        </p:spPr>
        <p:txBody>
          <a:bodyPr lIns="360000" anchor="ctr" anchorCtr="0"/>
          <a:lstStyle>
            <a:lvl1pPr marL="0" indent="0">
              <a:buNone/>
              <a:defRPr sz="3600">
                <a:solidFill>
                  <a:schemeClr val="bg1"/>
                </a:solidFill>
              </a:defRPr>
            </a:lvl1pPr>
          </a:lstStyle>
          <a:p>
            <a:pPr lvl="0"/>
            <a:r>
              <a:rPr lang="nb-NO"/>
              <a:t>Klikk for å skrive tekst</a:t>
            </a:r>
          </a:p>
        </p:txBody>
      </p:sp>
      <p:pic>
        <p:nvPicPr>
          <p:cNvPr id="3" name="Bilde 6">
            <a:extLst>
              <a:ext uri="{FF2B5EF4-FFF2-40B4-BE49-F238E27FC236}">
                <a16:creationId xmlns:a16="http://schemas.microsoft.com/office/drawing/2014/main" id="{F4C9B874-F596-296D-EECA-FA9336E346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pic>
        <p:nvPicPr>
          <p:cNvPr id="4" name="Grafikk 3">
            <a:extLst>
              <a:ext uri="{FF2B5EF4-FFF2-40B4-BE49-F238E27FC236}">
                <a16:creationId xmlns:a16="http://schemas.microsoft.com/office/drawing/2014/main" id="{8D10983A-E997-0963-48F6-86C2F5B65EF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1091"/>
          <a:stretch/>
        </p:blipFill>
        <p:spPr>
          <a:xfrm>
            <a:off x="3687417" y="493714"/>
            <a:ext cx="8504584" cy="6652540"/>
          </a:xfrm>
          <a:prstGeom prst="rect">
            <a:avLst/>
          </a:prstGeom>
        </p:spPr>
      </p:pic>
    </p:spTree>
    <p:extLst>
      <p:ext uri="{BB962C8B-B14F-4D97-AF65-F5344CB8AC3E}">
        <p14:creationId xmlns:p14="http://schemas.microsoft.com/office/powerpoint/2010/main" val="168198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killeark_hvit bakgrunn">
    <p:bg>
      <p:bgPr>
        <a:solidFill>
          <a:schemeClr val="bg1"/>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F6EC3C1C-5032-4815-843F-6D711959B5DD}"/>
              </a:ext>
            </a:extLst>
          </p:cNvPr>
          <p:cNvSpPr>
            <a:spLocks noGrp="1"/>
          </p:cNvSpPr>
          <p:nvPr>
            <p:ph type="body" sz="quarter" idx="10" hasCustomPrompt="1"/>
          </p:nvPr>
        </p:nvSpPr>
        <p:spPr>
          <a:xfrm>
            <a:off x="359999" y="493714"/>
            <a:ext cx="5838825" cy="1998874"/>
          </a:xfrm>
        </p:spPr>
        <p:txBody>
          <a:bodyPr lIns="360000" anchor="ctr" anchorCtr="0"/>
          <a:lstStyle>
            <a:lvl1pPr marL="0" indent="0">
              <a:buNone/>
              <a:defRPr sz="3600"/>
            </a:lvl1pPr>
          </a:lstStyle>
          <a:p>
            <a:pPr lvl="0"/>
            <a:r>
              <a:rPr lang="nb-NO"/>
              <a:t>Klikk for å skrive tekst</a:t>
            </a:r>
          </a:p>
        </p:txBody>
      </p:sp>
      <p:pic>
        <p:nvPicPr>
          <p:cNvPr id="4" name="Grafikk 3">
            <a:extLst>
              <a:ext uri="{FF2B5EF4-FFF2-40B4-BE49-F238E27FC236}">
                <a16:creationId xmlns:a16="http://schemas.microsoft.com/office/drawing/2014/main" id="{71B3154A-56CD-13F8-401A-99DE06872C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289674"/>
            <a:ext cx="1984495" cy="431999"/>
          </a:xfrm>
          <a:prstGeom prst="rect">
            <a:avLst/>
          </a:prstGeom>
        </p:spPr>
      </p:pic>
      <p:pic>
        <p:nvPicPr>
          <p:cNvPr id="2" name="Grafikk 1">
            <a:extLst>
              <a:ext uri="{FF2B5EF4-FFF2-40B4-BE49-F238E27FC236}">
                <a16:creationId xmlns:a16="http://schemas.microsoft.com/office/drawing/2014/main" id="{50D2AF0E-2DB2-E403-0FFF-569E023CBE9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1091"/>
          <a:stretch/>
        </p:blipFill>
        <p:spPr>
          <a:xfrm>
            <a:off x="3687416" y="493714"/>
            <a:ext cx="8504584" cy="6652540"/>
          </a:xfrm>
          <a:prstGeom prst="rect">
            <a:avLst/>
          </a:prstGeom>
        </p:spPr>
      </p:pic>
    </p:spTree>
    <p:extLst>
      <p:ext uri="{BB962C8B-B14F-4D97-AF65-F5344CB8AC3E}">
        <p14:creationId xmlns:p14="http://schemas.microsoft.com/office/powerpoint/2010/main" val="1330710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killeark_uten symbol">
    <p:bg>
      <p:bgPr>
        <a:solidFill>
          <a:schemeClr val="bg1"/>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F6EC3C1C-5032-4815-843F-6D711959B5DD}"/>
              </a:ext>
            </a:extLst>
          </p:cNvPr>
          <p:cNvSpPr>
            <a:spLocks noGrp="1"/>
          </p:cNvSpPr>
          <p:nvPr>
            <p:ph type="body" sz="quarter" idx="10" hasCustomPrompt="1"/>
          </p:nvPr>
        </p:nvSpPr>
        <p:spPr>
          <a:xfrm>
            <a:off x="359999" y="502951"/>
            <a:ext cx="5838825" cy="1998874"/>
          </a:xfrm>
        </p:spPr>
        <p:txBody>
          <a:bodyPr lIns="360000" anchor="ctr" anchorCtr="0"/>
          <a:lstStyle>
            <a:lvl1pPr marL="0" indent="0">
              <a:buNone/>
              <a:defRPr sz="3600">
                <a:solidFill>
                  <a:schemeClr val="tx1"/>
                </a:solidFill>
              </a:defRPr>
            </a:lvl1pPr>
          </a:lstStyle>
          <a:p>
            <a:pPr lvl="0"/>
            <a:r>
              <a:rPr lang="nb-NO"/>
              <a:t>Klikk for å skrive tekst</a:t>
            </a:r>
          </a:p>
        </p:txBody>
      </p:sp>
      <p:pic>
        <p:nvPicPr>
          <p:cNvPr id="2" name="Grafikk 1">
            <a:extLst>
              <a:ext uri="{FF2B5EF4-FFF2-40B4-BE49-F238E27FC236}">
                <a16:creationId xmlns:a16="http://schemas.microsoft.com/office/drawing/2014/main" id="{E3C12AE6-327F-262B-CCF7-D9EF300F40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289674"/>
            <a:ext cx="1984495" cy="431999"/>
          </a:xfrm>
          <a:prstGeom prst="rect">
            <a:avLst/>
          </a:prstGeom>
        </p:spPr>
      </p:pic>
    </p:spTree>
    <p:extLst>
      <p:ext uri="{BB962C8B-B14F-4D97-AF65-F5344CB8AC3E}">
        <p14:creationId xmlns:p14="http://schemas.microsoft.com/office/powerpoint/2010/main" val="143840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 Tom side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p>
            <a:endParaRPr lang="nb-NO"/>
          </a:p>
        </p:txBody>
      </p:sp>
      <p:sp>
        <p:nvSpPr>
          <p:cNvPr id="4" name="Plassholder for dato 3"/>
          <p:cNvSpPr>
            <a:spLocks noGrp="1"/>
          </p:cNvSpPr>
          <p:nvPr>
            <p:ph type="dt" sz="half" idx="11"/>
          </p:nvPr>
        </p:nvSpPr>
        <p:spPr/>
        <p:txBody>
          <a:bodyPr/>
          <a:lstStyle/>
          <a:p>
            <a:r>
              <a:rPr lang="nb-NO"/>
              <a:t>xx.xx.2024</a:t>
            </a:r>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a:p>
        </p:txBody>
      </p:sp>
    </p:spTree>
    <p:extLst>
      <p:ext uri="{BB962C8B-B14F-4D97-AF65-F5344CB8AC3E}">
        <p14:creationId xmlns:p14="http://schemas.microsoft.com/office/powerpoint/2010/main" val="173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B12FE5F-3547-1B2D-B81B-C9D4355653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8246" y="3011400"/>
            <a:ext cx="3836700" cy="835200"/>
          </a:xfrm>
          <a:prstGeom prst="rect">
            <a:avLst/>
          </a:prstGeom>
        </p:spPr>
      </p:pic>
    </p:spTree>
    <p:extLst>
      <p:ext uri="{BB962C8B-B14F-4D97-AF65-F5344CB8AC3E}">
        <p14:creationId xmlns:p14="http://schemas.microsoft.com/office/powerpoint/2010/main" val="294561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Avslutningsside HVIT ">
    <p:bg>
      <p:bgPr>
        <a:solidFill>
          <a:srgbClr val="01383F"/>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B12FE5F-3547-1B2D-B81B-C9D4355653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246" y="3011400"/>
            <a:ext cx="3836700" cy="835200"/>
          </a:xfrm>
          <a:prstGeom prst="rect">
            <a:avLst/>
          </a:prstGeom>
        </p:spPr>
      </p:pic>
    </p:spTree>
    <p:extLst>
      <p:ext uri="{BB962C8B-B14F-4D97-AF65-F5344CB8AC3E}">
        <p14:creationId xmlns:p14="http://schemas.microsoft.com/office/powerpoint/2010/main" val="801427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kmål En grønn boks">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C7F87B7-DAE4-8D37-A677-C8B9C71D098A}"/>
              </a:ext>
            </a:extLst>
          </p:cNvPr>
          <p:cNvSpPr/>
          <p:nvPr/>
        </p:nvSpPr>
        <p:spPr>
          <a:xfrm>
            <a:off x="735141" y="1677106"/>
            <a:ext cx="10736661" cy="4378913"/>
          </a:xfrm>
          <a:prstGeom prst="rect">
            <a:avLst/>
          </a:prstGeom>
          <a:solidFill>
            <a:srgbClr val="3F9CA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a:p>
        </p:txBody>
      </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1" name="Plassholder for innhold 2">
            <a:extLst>
              <a:ext uri="{FF2B5EF4-FFF2-40B4-BE49-F238E27FC236}">
                <a16:creationId xmlns:a16="http://schemas.microsoft.com/office/drawing/2014/main" id="{2989BE7F-0F56-E499-4636-3D1F0211A524}"/>
              </a:ext>
            </a:extLst>
          </p:cNvPr>
          <p:cNvSpPr>
            <a:spLocks noGrp="1"/>
          </p:cNvSpPr>
          <p:nvPr>
            <p:ph idx="10" hasCustomPrompt="1"/>
          </p:nvPr>
        </p:nvSpPr>
        <p:spPr>
          <a:xfrm>
            <a:off x="1198800" y="1825625"/>
            <a:ext cx="9792000" cy="4099848"/>
          </a:xfrm>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tekst</a:t>
            </a:r>
          </a:p>
          <a:p>
            <a:pPr lvl="1"/>
            <a:r>
              <a:rPr lang="nb-NO"/>
              <a:t>Andre nivå</a:t>
            </a:r>
          </a:p>
          <a:p>
            <a:pPr lvl="2"/>
            <a:r>
              <a:rPr lang="nb-NO"/>
              <a:t>Tredje nivå</a:t>
            </a:r>
          </a:p>
        </p:txBody>
      </p:sp>
      <p:sp>
        <p:nvSpPr>
          <p:cNvPr id="3" name="Plassholder for bunntekst 4">
            <a:extLst>
              <a:ext uri="{FF2B5EF4-FFF2-40B4-BE49-F238E27FC236}">
                <a16:creationId xmlns:a16="http://schemas.microsoft.com/office/drawing/2014/main" id="{75635E01-F0C6-FBBA-71D7-E03B0FC7164B}"/>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4" name="Plassholder for dato 3">
            <a:extLst>
              <a:ext uri="{FF2B5EF4-FFF2-40B4-BE49-F238E27FC236}">
                <a16:creationId xmlns:a16="http://schemas.microsoft.com/office/drawing/2014/main" id="{52083CD7-F406-339F-7DE3-0E6B0F379E18}"/>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5" name="Plassholder for lysbildenummer 5">
            <a:extLst>
              <a:ext uri="{FF2B5EF4-FFF2-40B4-BE49-F238E27FC236}">
                <a16:creationId xmlns:a16="http://schemas.microsoft.com/office/drawing/2014/main" id="{4F225531-2CBA-D325-7E81-520FAB83B44B}"/>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12562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kmål To grønne bokser">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78DC10A4-9463-D079-7FE3-4C938AA37A4D}"/>
              </a:ext>
            </a:extLst>
          </p:cNvPr>
          <p:cNvGrpSpPr/>
          <p:nvPr userDrawn="1"/>
        </p:nvGrpSpPr>
        <p:grpSpPr>
          <a:xfrm>
            <a:off x="735142" y="1690688"/>
            <a:ext cx="10736660" cy="4367447"/>
            <a:chOff x="966940" y="1690688"/>
            <a:chExt cx="10736660" cy="4367447"/>
          </a:xfrm>
          <a:solidFill>
            <a:srgbClr val="3F9CA4">
              <a:alpha val="20000"/>
            </a:srgbClr>
          </a:solidFill>
        </p:grpSpPr>
        <p:sp>
          <p:nvSpPr>
            <p:cNvPr id="5" name="Rektangel 4">
              <a:extLst>
                <a:ext uri="{FF2B5EF4-FFF2-40B4-BE49-F238E27FC236}">
                  <a16:creationId xmlns:a16="http://schemas.microsoft.com/office/drawing/2014/main" id="{24E56A07-BF76-EA76-4031-E60EBA65075C}"/>
                </a:ext>
              </a:extLst>
            </p:cNvPr>
            <p:cNvSpPr/>
            <p:nvPr/>
          </p:nvSpPr>
          <p:spPr>
            <a:xfrm>
              <a:off x="966940" y="1692804"/>
              <a:ext cx="5279012" cy="4365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7270C245-218A-EE0E-8E6E-6DE66993379D}"/>
                </a:ext>
              </a:extLst>
            </p:cNvPr>
            <p:cNvSpPr/>
            <p:nvPr/>
          </p:nvSpPr>
          <p:spPr>
            <a:xfrm>
              <a:off x="6364484" y="1690688"/>
              <a:ext cx="5339116" cy="4365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a:solidFill>
            <a:schemeClr val="bg1"/>
          </a:solidFill>
        </p:spPr>
        <p:txBody>
          <a:bodyPr/>
          <a:lstStyle>
            <a:lvl1pPr>
              <a:defRPr>
                <a:solidFill>
                  <a:schemeClr val="tx1"/>
                </a:solidFill>
              </a:defRPr>
            </a:lvl1pPr>
          </a:lstStyle>
          <a:p>
            <a:r>
              <a:rPr lang="nb-NO"/>
              <a:t>Klikk for å redigere tittelstil</a:t>
            </a:r>
          </a:p>
        </p:txBody>
      </p:sp>
      <p:sp>
        <p:nvSpPr>
          <p:cNvPr id="20" name="Plassholder for innhold 3">
            <a:extLst>
              <a:ext uri="{FF2B5EF4-FFF2-40B4-BE49-F238E27FC236}">
                <a16:creationId xmlns:a16="http://schemas.microsoft.com/office/drawing/2014/main" id="{45944628-C379-7761-44E5-4E76E78A9A60}"/>
              </a:ext>
            </a:extLst>
          </p:cNvPr>
          <p:cNvSpPr>
            <a:spLocks noGrp="1"/>
          </p:cNvSpPr>
          <p:nvPr>
            <p:ph sz="half" idx="10" hasCustomPrompt="1"/>
          </p:nvPr>
        </p:nvSpPr>
        <p:spPr>
          <a:xfrm>
            <a:off x="6255945" y="1825625"/>
            <a:ext cx="5106153"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5064659"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53D7AB95-97C8-2A5B-0334-02D10EB4DC77}"/>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415A1E52-C522-5F93-1F0D-D8F7971905D4}"/>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12" name="Plassholder for lysbildenummer 5">
            <a:extLst>
              <a:ext uri="{FF2B5EF4-FFF2-40B4-BE49-F238E27FC236}">
                <a16:creationId xmlns:a16="http://schemas.microsoft.com/office/drawing/2014/main" id="{21BCD4C1-7523-AF1F-39A3-9ECFD8D9AC62}"/>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12009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kmål En grønn boks. En bildeboks">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4E56A07-BF76-EA76-4031-E60EBA65075C}"/>
              </a:ext>
            </a:extLst>
          </p:cNvPr>
          <p:cNvSpPr/>
          <p:nvPr/>
        </p:nvSpPr>
        <p:spPr>
          <a:xfrm>
            <a:off x="735142" y="1692804"/>
            <a:ext cx="5279012" cy="4365331"/>
          </a:xfrm>
          <a:prstGeom prst="rect">
            <a:avLst/>
          </a:prstGeom>
          <a:solidFill>
            <a:srgbClr val="3F9CA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1198800" y="296652"/>
            <a:ext cx="9792000" cy="1143000"/>
          </a:xfrm>
        </p:spPr>
        <p:txBody>
          <a:bodyPr/>
          <a:lstStyle>
            <a:lvl1pPr>
              <a:defRPr>
                <a:solidFill>
                  <a:schemeClr val="tx1"/>
                </a:solidFill>
              </a:defRPr>
            </a:lvl1pPr>
          </a:lstStyle>
          <a:p>
            <a:r>
              <a:rPr lang="nb-NO"/>
              <a:t>Bilde til høyre</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5064659"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19" name="Plassholder for innhold 3">
            <a:extLst>
              <a:ext uri="{FF2B5EF4-FFF2-40B4-BE49-F238E27FC236}">
                <a16:creationId xmlns:a16="http://schemas.microsoft.com/office/drawing/2014/main" id="{8CF30E67-FEC1-7560-8612-07006CF5EE72}"/>
              </a:ext>
            </a:extLst>
          </p:cNvPr>
          <p:cNvSpPr>
            <a:spLocks noGrp="1"/>
          </p:cNvSpPr>
          <p:nvPr>
            <p:ph sz="half" idx="10" hasCustomPrompt="1"/>
          </p:nvPr>
        </p:nvSpPr>
        <p:spPr>
          <a:xfrm>
            <a:off x="6255945" y="1825625"/>
            <a:ext cx="5106153"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11" name="Plassholder for bilde 9">
            <a:extLst>
              <a:ext uri="{FF2B5EF4-FFF2-40B4-BE49-F238E27FC236}">
                <a16:creationId xmlns:a16="http://schemas.microsoft.com/office/drawing/2014/main" id="{21D24DA0-C776-19D5-B938-F7610F229161}"/>
              </a:ext>
            </a:extLst>
          </p:cNvPr>
          <p:cNvSpPr>
            <a:spLocks noGrp="1"/>
          </p:cNvSpPr>
          <p:nvPr>
            <p:ph type="pic" sz="quarter" idx="13" hasCustomPrompt="1"/>
          </p:nvPr>
        </p:nvSpPr>
        <p:spPr>
          <a:xfrm>
            <a:off x="6132686" y="1698032"/>
            <a:ext cx="5335748" cy="4360103"/>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a:t>Sett inn bilde</a:t>
            </a:r>
          </a:p>
        </p:txBody>
      </p:sp>
      <p:sp>
        <p:nvSpPr>
          <p:cNvPr id="21" name="Plassholder for tekst 3">
            <a:extLst>
              <a:ext uri="{FF2B5EF4-FFF2-40B4-BE49-F238E27FC236}">
                <a16:creationId xmlns:a16="http://schemas.microsoft.com/office/drawing/2014/main" id="{DE1729DC-CB76-2E3E-56C1-53F42C27DB37}"/>
              </a:ext>
            </a:extLst>
          </p:cNvPr>
          <p:cNvSpPr>
            <a:spLocks noGrp="1"/>
          </p:cNvSpPr>
          <p:nvPr>
            <p:ph type="body" sz="quarter" idx="22" hasCustomPrompt="1"/>
          </p:nvPr>
        </p:nvSpPr>
        <p:spPr>
          <a:xfrm>
            <a:off x="7500806" y="6069792"/>
            <a:ext cx="3996000" cy="244606"/>
          </a:xfrm>
        </p:spPr>
        <p:txBody>
          <a:bodyPr>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4" name="Plassholder for bunntekst 4">
            <a:extLst>
              <a:ext uri="{FF2B5EF4-FFF2-40B4-BE49-F238E27FC236}">
                <a16:creationId xmlns:a16="http://schemas.microsoft.com/office/drawing/2014/main" id="{EE0CC9E0-91BA-1AA3-01F2-9596FA81ECC3}"/>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6" name="Plassholder for dato 3">
            <a:extLst>
              <a:ext uri="{FF2B5EF4-FFF2-40B4-BE49-F238E27FC236}">
                <a16:creationId xmlns:a16="http://schemas.microsoft.com/office/drawing/2014/main" id="{8E10FD24-6B89-8A8D-329F-EFFFFA11AE67}"/>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9" name="Plassholder for lysbildenummer 5">
            <a:extLst>
              <a:ext uri="{FF2B5EF4-FFF2-40B4-BE49-F238E27FC236}">
                <a16:creationId xmlns:a16="http://schemas.microsoft.com/office/drawing/2014/main" id="{B696388D-2652-A2E2-A220-CE6C389EC278}"/>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2936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kmål To grønne bokser. En hovedboks">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9D2A018A-B66D-4D5F-A965-7ACECB0286B9}"/>
              </a:ext>
            </a:extLst>
          </p:cNvPr>
          <p:cNvGrpSpPr/>
          <p:nvPr userDrawn="1"/>
        </p:nvGrpSpPr>
        <p:grpSpPr>
          <a:xfrm>
            <a:off x="735142" y="1688572"/>
            <a:ext cx="10721716" cy="4369563"/>
            <a:chOff x="735142" y="1688572"/>
            <a:chExt cx="10721716" cy="4369563"/>
          </a:xfrm>
        </p:grpSpPr>
        <p:sp>
          <p:nvSpPr>
            <p:cNvPr id="23" name="Rektangel 22">
              <a:extLst>
                <a:ext uri="{FF2B5EF4-FFF2-40B4-BE49-F238E27FC236}">
                  <a16:creationId xmlns:a16="http://schemas.microsoft.com/office/drawing/2014/main" id="{658212C6-C8B0-81D4-EEF5-4BC30088F9C1}"/>
                </a:ext>
              </a:extLst>
            </p:cNvPr>
            <p:cNvSpPr/>
            <p:nvPr/>
          </p:nvSpPr>
          <p:spPr>
            <a:xfrm>
              <a:off x="8383226" y="1688572"/>
              <a:ext cx="3073632" cy="4365331"/>
            </a:xfrm>
            <a:prstGeom prst="rect">
              <a:avLst/>
            </a:prstGeom>
            <a:solidFill>
              <a:srgbClr val="3F9CA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2697EF2E-FF9D-6CE6-33F4-B98263D61048}"/>
                </a:ext>
              </a:extLst>
            </p:cNvPr>
            <p:cNvSpPr/>
            <p:nvPr/>
          </p:nvSpPr>
          <p:spPr>
            <a:xfrm>
              <a:off x="735142" y="1692804"/>
              <a:ext cx="7521754" cy="4365331"/>
            </a:xfrm>
            <a:prstGeom prst="rect">
              <a:avLst/>
            </a:prstGeom>
            <a:solidFill>
              <a:srgbClr val="3F9CA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0" name="Plassholder for innhold 3">
            <a:extLst>
              <a:ext uri="{FF2B5EF4-FFF2-40B4-BE49-F238E27FC236}">
                <a16:creationId xmlns:a16="http://schemas.microsoft.com/office/drawing/2014/main" id="{45944628-C379-7761-44E5-4E76E78A9A60}"/>
              </a:ext>
            </a:extLst>
          </p:cNvPr>
          <p:cNvSpPr>
            <a:spLocks noGrp="1"/>
          </p:cNvSpPr>
          <p:nvPr>
            <p:ph sz="half" idx="10" hasCustomPrompt="1"/>
          </p:nvPr>
        </p:nvSpPr>
        <p:spPr>
          <a:xfrm>
            <a:off x="8519311" y="1825625"/>
            <a:ext cx="2834489"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7282758"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3" name="Plassholder for bunntekst 4">
            <a:extLst>
              <a:ext uri="{FF2B5EF4-FFF2-40B4-BE49-F238E27FC236}">
                <a16:creationId xmlns:a16="http://schemas.microsoft.com/office/drawing/2014/main" id="{488471BB-8960-B5A1-F632-FDBDD6DAB8DB}"/>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4" name="Plassholder for dato 3">
            <a:extLst>
              <a:ext uri="{FF2B5EF4-FFF2-40B4-BE49-F238E27FC236}">
                <a16:creationId xmlns:a16="http://schemas.microsoft.com/office/drawing/2014/main" id="{1D1DD999-E86F-78DC-8881-FBAFDF5BD1DE}"/>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5" name="Plassholder for lysbildenummer 5">
            <a:extLst>
              <a:ext uri="{FF2B5EF4-FFF2-40B4-BE49-F238E27FC236}">
                <a16:creationId xmlns:a16="http://schemas.microsoft.com/office/drawing/2014/main" id="{512B825F-7DEC-DCFF-ED41-6602B5DC30F4}"/>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12174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side_hvit bunnfarge">
    <p:bg>
      <p:bgPr>
        <a:solidFill>
          <a:schemeClr val="bg1"/>
        </a:solidFill>
        <a:effectLst/>
      </p:bgPr>
    </p:bg>
    <p:spTree>
      <p:nvGrpSpPr>
        <p:cNvPr id="1" name=""/>
        <p:cNvGrpSpPr/>
        <p:nvPr/>
      </p:nvGrpSpPr>
      <p:grpSpPr>
        <a:xfrm>
          <a:off x="0" y="0"/>
          <a:ext cx="0" cy="0"/>
          <a:chOff x="0" y="0"/>
          <a:chExt cx="0" cy="0"/>
        </a:xfrm>
      </p:grpSpPr>
      <p:sp>
        <p:nvSpPr>
          <p:cNvPr id="22" name="Plassholder for tekst 18"/>
          <p:cNvSpPr>
            <a:spLocks noGrp="1"/>
          </p:cNvSpPr>
          <p:nvPr>
            <p:ph type="body" sz="quarter" idx="23" hasCustomPrompt="1"/>
          </p:nvPr>
        </p:nvSpPr>
        <p:spPr>
          <a:xfrm>
            <a:off x="-19050" y="2032921"/>
            <a:ext cx="6121270" cy="2160000"/>
          </a:xfrm>
          <a:solidFill>
            <a:schemeClr val="tx2"/>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2">
              <a:alpha val="8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2">
              <a:alpha val="8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pic>
        <p:nvPicPr>
          <p:cNvPr id="4" name="Grafikk 3">
            <a:extLst>
              <a:ext uri="{FF2B5EF4-FFF2-40B4-BE49-F238E27FC236}">
                <a16:creationId xmlns:a16="http://schemas.microsoft.com/office/drawing/2014/main" id="{90930E5E-5FEB-0AA7-623C-1705249D5A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4575" y="3229387"/>
            <a:ext cx="4707960" cy="3274260"/>
          </a:xfrm>
          <a:prstGeom prst="rect">
            <a:avLst/>
          </a:prstGeom>
        </p:spPr>
      </p:pic>
      <p:sp>
        <p:nvSpPr>
          <p:cNvPr id="5" name="Rektangel 4">
            <a:extLst>
              <a:ext uri="{FF2B5EF4-FFF2-40B4-BE49-F238E27FC236}">
                <a16:creationId xmlns:a16="http://schemas.microsoft.com/office/drawing/2014/main" id="{5DD90E94-10D3-B455-D799-7BC2FCAD47E3}"/>
              </a:ext>
            </a:extLst>
          </p:cNvPr>
          <p:cNvSpPr/>
          <p:nvPr userDrawn="1"/>
        </p:nvSpPr>
        <p:spPr>
          <a:xfrm>
            <a:off x="0" y="0"/>
            <a:ext cx="12192000" cy="829733"/>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6" name="Bilde 6">
            <a:extLst>
              <a:ext uri="{FF2B5EF4-FFF2-40B4-BE49-F238E27FC236}">
                <a16:creationId xmlns:a16="http://schemas.microsoft.com/office/drawing/2014/main" id="{1A4CC906-0BC7-AE14-BE76-74EB782AE8A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488" y="171117"/>
            <a:ext cx="2501301" cy="544501"/>
          </a:xfrm>
          <a:prstGeom prst="rect">
            <a:avLst/>
          </a:prstGeom>
          <a:noFill/>
        </p:spPr>
      </p:pic>
    </p:spTree>
    <p:extLst>
      <p:ext uri="{BB962C8B-B14F-4D97-AF65-F5344CB8AC3E}">
        <p14:creationId xmlns:p14="http://schemas.microsoft.com/office/powerpoint/2010/main" val="849360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kmål Tre grønne bokser">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52B33DF8-6F8E-F2DB-D670-76703148ADBA}"/>
              </a:ext>
            </a:extLst>
          </p:cNvPr>
          <p:cNvGrpSpPr/>
          <p:nvPr userDrawn="1"/>
        </p:nvGrpSpPr>
        <p:grpSpPr>
          <a:xfrm>
            <a:off x="736671" y="1679208"/>
            <a:ext cx="10735652" cy="4385312"/>
            <a:chOff x="736671" y="1679208"/>
            <a:chExt cx="10735652" cy="4385312"/>
          </a:xfrm>
          <a:solidFill>
            <a:srgbClr val="3F9CA4">
              <a:alpha val="20000"/>
            </a:srgbClr>
          </a:solidFill>
        </p:grpSpPr>
        <p:sp>
          <p:nvSpPr>
            <p:cNvPr id="29" name="Rektangel 28">
              <a:extLst>
                <a:ext uri="{FF2B5EF4-FFF2-40B4-BE49-F238E27FC236}">
                  <a16:creationId xmlns:a16="http://schemas.microsoft.com/office/drawing/2014/main" id="{24557151-142A-A676-36A9-A5BF5BFA3848}"/>
                </a:ext>
              </a:extLst>
            </p:cNvPr>
            <p:cNvSpPr/>
            <p:nvPr/>
          </p:nvSpPr>
          <p:spPr>
            <a:xfrm>
              <a:off x="7914923" y="1703179"/>
              <a:ext cx="3557400" cy="4338966"/>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1F360F32-7987-90E0-D12A-37A926C73EF3}"/>
                </a:ext>
              </a:extLst>
            </p:cNvPr>
            <p:cNvSpPr/>
            <p:nvPr/>
          </p:nvSpPr>
          <p:spPr>
            <a:xfrm>
              <a:off x="736671" y="1679208"/>
              <a:ext cx="3435763" cy="437681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7140D92F-870E-B780-538A-B172E0AB8B44}"/>
                </a:ext>
              </a:extLst>
            </p:cNvPr>
            <p:cNvSpPr/>
            <p:nvPr/>
          </p:nvSpPr>
          <p:spPr>
            <a:xfrm>
              <a:off x="4245768" y="1687708"/>
              <a:ext cx="3596004" cy="437681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3235859" cy="4110841"/>
          </a:xfrm>
          <a:prstGeom prst="rect">
            <a:avLst/>
          </a:prstGeom>
        </p:spPr>
        <p:txBody>
          <a:bodyPr>
            <a:noAutofit/>
          </a:bodyPr>
          <a:lstStyle>
            <a:lvl1pPr>
              <a:defRPr/>
            </a:lvl1pPr>
          </a:lstStyle>
          <a:p>
            <a:pPr lvl="0"/>
            <a:r>
              <a:rPr lang="nb-NO"/>
              <a:t>Klikk for å legge til innhold</a:t>
            </a:r>
          </a:p>
        </p:txBody>
      </p:sp>
      <p:sp>
        <p:nvSpPr>
          <p:cNvPr id="5" name="Plassholder for innhold 3">
            <a:extLst>
              <a:ext uri="{FF2B5EF4-FFF2-40B4-BE49-F238E27FC236}">
                <a16:creationId xmlns:a16="http://schemas.microsoft.com/office/drawing/2014/main" id="{1C0BC547-34E0-3401-69BB-E026DB531E59}"/>
              </a:ext>
            </a:extLst>
          </p:cNvPr>
          <p:cNvSpPr>
            <a:spLocks noGrp="1"/>
          </p:cNvSpPr>
          <p:nvPr>
            <p:ph sz="half" idx="10" hasCustomPrompt="1"/>
          </p:nvPr>
        </p:nvSpPr>
        <p:spPr>
          <a:xfrm>
            <a:off x="4365360" y="1821516"/>
            <a:ext cx="3348192" cy="4110841"/>
          </a:xfrm>
          <a:prstGeom prst="rect">
            <a:avLst/>
          </a:prstGeom>
        </p:spPr>
        <p:txBody>
          <a:bodyPr>
            <a:noAutofit/>
          </a:bodyPr>
          <a:lstStyle/>
          <a:p>
            <a:pPr lvl="0"/>
            <a:r>
              <a:rPr lang="nb-NO"/>
              <a:t>Klikk for å legge til innhold</a:t>
            </a:r>
          </a:p>
        </p:txBody>
      </p:sp>
      <p:sp>
        <p:nvSpPr>
          <p:cNvPr id="6" name="Plassholder for innhold 3">
            <a:extLst>
              <a:ext uri="{FF2B5EF4-FFF2-40B4-BE49-F238E27FC236}">
                <a16:creationId xmlns:a16="http://schemas.microsoft.com/office/drawing/2014/main" id="{C1AB9521-A89B-5B7B-2420-C56BE4F21E73}"/>
              </a:ext>
            </a:extLst>
          </p:cNvPr>
          <p:cNvSpPr>
            <a:spLocks noGrp="1"/>
          </p:cNvSpPr>
          <p:nvPr>
            <p:ph sz="half" idx="13" hasCustomPrompt="1"/>
          </p:nvPr>
        </p:nvSpPr>
        <p:spPr>
          <a:xfrm>
            <a:off x="7985256" y="1821516"/>
            <a:ext cx="3368544" cy="4110841"/>
          </a:xfrm>
          <a:prstGeom prst="rect">
            <a:avLst/>
          </a:prstGeom>
        </p:spPr>
        <p:txBody>
          <a:bodyPr>
            <a:noAutofit/>
          </a:bodyPr>
          <a:lstStyle/>
          <a:p>
            <a:pPr lvl="0"/>
            <a:r>
              <a:rPr lang="nb-NO"/>
              <a:t>Klikk for å legge til innhold</a:t>
            </a:r>
          </a:p>
        </p:txBody>
      </p:sp>
      <p:sp>
        <p:nvSpPr>
          <p:cNvPr id="4" name="Plassholder for bunntekst 4">
            <a:extLst>
              <a:ext uri="{FF2B5EF4-FFF2-40B4-BE49-F238E27FC236}">
                <a16:creationId xmlns:a16="http://schemas.microsoft.com/office/drawing/2014/main" id="{17A27B34-5C30-F6FC-35C5-3CEEC400E8D6}"/>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BAC21722-73BF-3F85-E151-F272B923538D}"/>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12" name="Plassholder for lysbildenummer 5">
            <a:extLst>
              <a:ext uri="{FF2B5EF4-FFF2-40B4-BE49-F238E27FC236}">
                <a16:creationId xmlns:a16="http://schemas.microsoft.com/office/drawing/2014/main" id="{54D7A514-E045-3B22-3CC7-9E49AFFEAA47}"/>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12295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kmål Fire grønne bokser">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C0002B72-FFE5-5781-5C5E-473537E790BF}"/>
              </a:ext>
            </a:extLst>
          </p:cNvPr>
          <p:cNvGrpSpPr/>
          <p:nvPr userDrawn="1"/>
        </p:nvGrpSpPr>
        <p:grpSpPr>
          <a:xfrm>
            <a:off x="735142" y="1677976"/>
            <a:ext cx="10732852" cy="4378913"/>
            <a:chOff x="735142" y="1677976"/>
            <a:chExt cx="10732852" cy="4378913"/>
          </a:xfrm>
          <a:solidFill>
            <a:srgbClr val="3F9CA4">
              <a:alpha val="20000"/>
            </a:srgbClr>
          </a:solidFill>
        </p:grpSpPr>
        <p:sp>
          <p:nvSpPr>
            <p:cNvPr id="33" name="Rektangel 32">
              <a:extLst>
                <a:ext uri="{FF2B5EF4-FFF2-40B4-BE49-F238E27FC236}">
                  <a16:creationId xmlns:a16="http://schemas.microsoft.com/office/drawing/2014/main" id="{297B5329-0C5F-5D08-6D69-12F72E0CD5B1}"/>
                </a:ext>
              </a:extLst>
            </p:cNvPr>
            <p:cNvSpPr/>
            <p:nvPr/>
          </p:nvSpPr>
          <p:spPr>
            <a:xfrm>
              <a:off x="735142"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1AF7A88F-B57D-C2DC-7A85-D74945C60E87}"/>
                </a:ext>
              </a:extLst>
            </p:cNvPr>
            <p:cNvSpPr/>
            <p:nvPr/>
          </p:nvSpPr>
          <p:spPr>
            <a:xfrm>
              <a:off x="3442634"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a:extLst>
                <a:ext uri="{FF2B5EF4-FFF2-40B4-BE49-F238E27FC236}">
                  <a16:creationId xmlns:a16="http://schemas.microsoft.com/office/drawing/2014/main" id="{DFC21427-965B-DB77-876A-518CC9BAECBB}"/>
                </a:ext>
              </a:extLst>
            </p:cNvPr>
            <p:cNvSpPr/>
            <p:nvPr/>
          </p:nvSpPr>
          <p:spPr>
            <a:xfrm>
              <a:off x="6140601"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9520961D-47AC-1D5F-59BF-941D1D2DA2AD}"/>
                </a:ext>
              </a:extLst>
            </p:cNvPr>
            <p:cNvSpPr/>
            <p:nvPr/>
          </p:nvSpPr>
          <p:spPr>
            <a:xfrm>
              <a:off x="8859860"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2402941" cy="4110841"/>
          </a:xfrm>
          <a:prstGeom prst="rect">
            <a:avLst/>
          </a:prstGeom>
        </p:spPr>
        <p:txBody>
          <a:bodyPr>
            <a:noAutofit/>
          </a:bodyPr>
          <a:lstStyle>
            <a:lvl1pPr>
              <a:defRPr sz="2000"/>
            </a:lvl1pPr>
          </a:lstStyle>
          <a:p>
            <a:pPr lvl="0"/>
            <a:r>
              <a:rPr lang="nb-NO"/>
              <a:t>Klikk for å legge til innhold</a:t>
            </a:r>
          </a:p>
        </p:txBody>
      </p:sp>
      <p:sp>
        <p:nvSpPr>
          <p:cNvPr id="37" name="Plassholder for innhold 2">
            <a:extLst>
              <a:ext uri="{FF2B5EF4-FFF2-40B4-BE49-F238E27FC236}">
                <a16:creationId xmlns:a16="http://schemas.microsoft.com/office/drawing/2014/main" id="{38AB9692-9803-DEE4-F1BB-C21FCFF82E49}"/>
              </a:ext>
            </a:extLst>
          </p:cNvPr>
          <p:cNvSpPr>
            <a:spLocks noGrp="1"/>
          </p:cNvSpPr>
          <p:nvPr>
            <p:ph sz="half" idx="13" hasCustomPrompt="1"/>
          </p:nvPr>
        </p:nvSpPr>
        <p:spPr>
          <a:xfrm>
            <a:off x="3545230" y="1821516"/>
            <a:ext cx="2402941" cy="4110841"/>
          </a:xfrm>
          <a:prstGeom prst="rect">
            <a:avLst/>
          </a:prstGeom>
        </p:spPr>
        <p:txBody>
          <a:bodyPr>
            <a:noAutofit/>
          </a:bodyPr>
          <a:lstStyle>
            <a:lvl1pPr>
              <a:defRPr sz="2000"/>
            </a:lvl1pPr>
          </a:lstStyle>
          <a:p>
            <a:pPr lvl="0"/>
            <a:r>
              <a:rPr lang="nb-NO"/>
              <a:t>Klikk for å legge til innhold</a:t>
            </a:r>
          </a:p>
        </p:txBody>
      </p:sp>
      <p:sp>
        <p:nvSpPr>
          <p:cNvPr id="38" name="Plassholder for innhold 2">
            <a:extLst>
              <a:ext uri="{FF2B5EF4-FFF2-40B4-BE49-F238E27FC236}">
                <a16:creationId xmlns:a16="http://schemas.microsoft.com/office/drawing/2014/main" id="{99C70151-19C6-D1E1-1E9E-827616F6D4DA}"/>
              </a:ext>
            </a:extLst>
          </p:cNvPr>
          <p:cNvSpPr>
            <a:spLocks noGrp="1"/>
          </p:cNvSpPr>
          <p:nvPr>
            <p:ph sz="half" idx="14" hasCustomPrompt="1"/>
          </p:nvPr>
        </p:nvSpPr>
        <p:spPr>
          <a:xfrm>
            <a:off x="6245217" y="1826886"/>
            <a:ext cx="2402941" cy="4110841"/>
          </a:xfrm>
          <a:prstGeom prst="rect">
            <a:avLst/>
          </a:prstGeom>
        </p:spPr>
        <p:txBody>
          <a:bodyPr>
            <a:noAutofit/>
          </a:bodyPr>
          <a:lstStyle>
            <a:lvl1pPr>
              <a:defRPr sz="2000"/>
            </a:lvl1pPr>
          </a:lstStyle>
          <a:p>
            <a:pPr lvl="0"/>
            <a:r>
              <a:rPr lang="nb-NO"/>
              <a:t>Klikk for å legge til innhold</a:t>
            </a:r>
          </a:p>
        </p:txBody>
      </p:sp>
      <p:sp>
        <p:nvSpPr>
          <p:cNvPr id="39" name="Plassholder for innhold 2">
            <a:extLst>
              <a:ext uri="{FF2B5EF4-FFF2-40B4-BE49-F238E27FC236}">
                <a16:creationId xmlns:a16="http://schemas.microsoft.com/office/drawing/2014/main" id="{50F65B57-1186-D02B-5920-81C4D16A0D72}"/>
              </a:ext>
            </a:extLst>
          </p:cNvPr>
          <p:cNvSpPr>
            <a:spLocks noGrp="1"/>
          </p:cNvSpPr>
          <p:nvPr>
            <p:ph sz="half" idx="15" hasCustomPrompt="1"/>
          </p:nvPr>
        </p:nvSpPr>
        <p:spPr>
          <a:xfrm>
            <a:off x="8952247" y="1826886"/>
            <a:ext cx="2402941" cy="4110841"/>
          </a:xfrm>
          <a:prstGeom prst="rect">
            <a:avLst/>
          </a:prstGeom>
        </p:spPr>
        <p:txBody>
          <a:bodyPr>
            <a:noAutofit/>
          </a:bodyPr>
          <a:lstStyle>
            <a:lvl1pPr>
              <a:defRPr sz="2000"/>
            </a:lvl1pPr>
          </a:lstStyle>
          <a:p>
            <a:pPr lvl="0"/>
            <a:r>
              <a:rPr lang="nb-NO"/>
              <a:t>Klikk for å legge til innhold</a:t>
            </a:r>
          </a:p>
        </p:txBody>
      </p:sp>
      <p:sp>
        <p:nvSpPr>
          <p:cNvPr id="4" name="Plassholder for bunntekst 4">
            <a:extLst>
              <a:ext uri="{FF2B5EF4-FFF2-40B4-BE49-F238E27FC236}">
                <a16:creationId xmlns:a16="http://schemas.microsoft.com/office/drawing/2014/main" id="{483B1BC4-6EAB-3528-139D-8EFBBD83D30C}"/>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5" name="Plassholder for dato 3">
            <a:extLst>
              <a:ext uri="{FF2B5EF4-FFF2-40B4-BE49-F238E27FC236}">
                <a16:creationId xmlns:a16="http://schemas.microsoft.com/office/drawing/2014/main" id="{DF414F4F-1578-5DBC-A7D6-5988F4DD00D8}"/>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6" name="Plassholder for lysbildenummer 5">
            <a:extLst>
              <a:ext uri="{FF2B5EF4-FFF2-40B4-BE49-F238E27FC236}">
                <a16:creationId xmlns:a16="http://schemas.microsoft.com/office/drawing/2014/main" id="{7C309A5C-D05D-AC56-5BC5-10010B5918E9}"/>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9303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kmål Seks grønne bokser">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452FA7FE-A879-A1BB-F4CE-953FC187A33D}"/>
              </a:ext>
            </a:extLst>
          </p:cNvPr>
          <p:cNvGrpSpPr/>
          <p:nvPr userDrawn="1"/>
        </p:nvGrpSpPr>
        <p:grpSpPr>
          <a:xfrm>
            <a:off x="727572" y="1690687"/>
            <a:ext cx="10744230" cy="4351618"/>
            <a:chOff x="727572" y="1690687"/>
            <a:chExt cx="10744230" cy="4351618"/>
          </a:xfrm>
          <a:solidFill>
            <a:srgbClr val="3F9CA4">
              <a:alpha val="20000"/>
            </a:srgbClr>
          </a:solidFill>
        </p:grpSpPr>
        <p:sp>
          <p:nvSpPr>
            <p:cNvPr id="14" name="Rektangel 13">
              <a:extLst>
                <a:ext uri="{FF2B5EF4-FFF2-40B4-BE49-F238E27FC236}">
                  <a16:creationId xmlns:a16="http://schemas.microsoft.com/office/drawing/2014/main" id="{01948FCB-84F7-9E0B-B5A1-884C257263EA}"/>
                </a:ext>
              </a:extLst>
            </p:cNvPr>
            <p:cNvSpPr/>
            <p:nvPr/>
          </p:nvSpPr>
          <p:spPr>
            <a:xfrm>
              <a:off x="735142" y="3921397"/>
              <a:ext cx="3531140"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EE157EAE-88E4-045C-864C-978DF0398261}"/>
                </a:ext>
              </a:extLst>
            </p:cNvPr>
            <p:cNvSpPr/>
            <p:nvPr/>
          </p:nvSpPr>
          <p:spPr>
            <a:xfrm>
              <a:off x="7925718" y="3921328"/>
              <a:ext cx="3546084" cy="2120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F0959873-308F-0C46-8EBA-2440FB2802A3}"/>
                </a:ext>
              </a:extLst>
            </p:cNvPr>
            <p:cNvSpPr/>
            <p:nvPr/>
          </p:nvSpPr>
          <p:spPr>
            <a:xfrm>
              <a:off x="4320874" y="3921328"/>
              <a:ext cx="3546084"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a:extLst>
                <a:ext uri="{FF2B5EF4-FFF2-40B4-BE49-F238E27FC236}">
                  <a16:creationId xmlns:a16="http://schemas.microsoft.com/office/drawing/2014/main" id="{F3F6B265-39B3-201F-539D-58B5A4EDDA1D}"/>
                </a:ext>
              </a:extLst>
            </p:cNvPr>
            <p:cNvSpPr/>
            <p:nvPr/>
          </p:nvSpPr>
          <p:spPr>
            <a:xfrm>
              <a:off x="4322958" y="1690687"/>
              <a:ext cx="3546084"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0F1DB5AD-5B4E-F8CF-B7AD-433E713052DF}"/>
                </a:ext>
              </a:extLst>
            </p:cNvPr>
            <p:cNvSpPr/>
            <p:nvPr/>
          </p:nvSpPr>
          <p:spPr>
            <a:xfrm>
              <a:off x="727572" y="1697519"/>
              <a:ext cx="3535330"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C05633C7-CD1E-DAD6-B3BF-27F63911D0E5}"/>
                </a:ext>
              </a:extLst>
            </p:cNvPr>
            <p:cNvSpPr/>
            <p:nvPr/>
          </p:nvSpPr>
          <p:spPr>
            <a:xfrm>
              <a:off x="7925718" y="1697516"/>
              <a:ext cx="3546084" cy="2120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7"/>
            <a:ext cx="3235859" cy="1841368"/>
          </a:xfrm>
          <a:prstGeom prst="rect">
            <a:avLst/>
          </a:prstGeom>
        </p:spPr>
        <p:txBody>
          <a:bodyPr>
            <a:noAutofit/>
          </a:bodyPr>
          <a:lstStyle>
            <a:lvl1pPr>
              <a:defRPr sz="1800"/>
            </a:lvl1pPr>
          </a:lstStyle>
          <a:p>
            <a:pPr lvl="0"/>
            <a:r>
              <a:rPr lang="nb-NO"/>
              <a:t>Klikk for å legge til innhold</a:t>
            </a:r>
          </a:p>
        </p:txBody>
      </p:sp>
      <p:sp>
        <p:nvSpPr>
          <p:cNvPr id="5" name="Plassholder for innhold 3">
            <a:extLst>
              <a:ext uri="{FF2B5EF4-FFF2-40B4-BE49-F238E27FC236}">
                <a16:creationId xmlns:a16="http://schemas.microsoft.com/office/drawing/2014/main" id="{1C0BC547-34E0-3401-69BB-E026DB531E59}"/>
              </a:ext>
            </a:extLst>
          </p:cNvPr>
          <p:cNvSpPr>
            <a:spLocks noGrp="1"/>
          </p:cNvSpPr>
          <p:nvPr>
            <p:ph sz="half" idx="10" hasCustomPrompt="1"/>
          </p:nvPr>
        </p:nvSpPr>
        <p:spPr>
          <a:xfrm>
            <a:off x="4365360" y="1821517"/>
            <a:ext cx="3348192" cy="1841368"/>
          </a:xfrm>
          <a:prstGeom prst="rect">
            <a:avLst/>
          </a:prstGeom>
        </p:spPr>
        <p:txBody>
          <a:bodyPr>
            <a:noAutofit/>
          </a:bodyPr>
          <a:lstStyle>
            <a:lvl1pPr>
              <a:defRPr sz="1800"/>
            </a:lvl1pPr>
          </a:lstStyle>
          <a:p>
            <a:pPr lvl="0"/>
            <a:r>
              <a:rPr lang="nb-NO"/>
              <a:t>Klikk for å legge til innhold</a:t>
            </a:r>
          </a:p>
        </p:txBody>
      </p:sp>
      <p:sp>
        <p:nvSpPr>
          <p:cNvPr id="6" name="Plassholder for innhold 3">
            <a:extLst>
              <a:ext uri="{FF2B5EF4-FFF2-40B4-BE49-F238E27FC236}">
                <a16:creationId xmlns:a16="http://schemas.microsoft.com/office/drawing/2014/main" id="{C1AB9521-A89B-5B7B-2420-C56BE4F21E73}"/>
              </a:ext>
            </a:extLst>
          </p:cNvPr>
          <p:cNvSpPr>
            <a:spLocks noGrp="1"/>
          </p:cNvSpPr>
          <p:nvPr>
            <p:ph sz="half" idx="13" hasCustomPrompt="1"/>
          </p:nvPr>
        </p:nvSpPr>
        <p:spPr>
          <a:xfrm>
            <a:off x="7985256" y="1821517"/>
            <a:ext cx="3368544" cy="1841368"/>
          </a:xfrm>
          <a:prstGeom prst="rect">
            <a:avLst/>
          </a:prstGeom>
        </p:spPr>
        <p:txBody>
          <a:bodyPr>
            <a:noAutofit/>
          </a:bodyPr>
          <a:lstStyle>
            <a:lvl1pPr>
              <a:defRPr sz="1800"/>
            </a:lvl1pPr>
          </a:lstStyle>
          <a:p>
            <a:pPr lvl="0"/>
            <a:r>
              <a:rPr lang="nb-NO"/>
              <a:t>Klikk for å legge til innhold</a:t>
            </a:r>
          </a:p>
        </p:txBody>
      </p:sp>
      <p:sp>
        <p:nvSpPr>
          <p:cNvPr id="35" name="Plassholder for innhold 2">
            <a:extLst>
              <a:ext uri="{FF2B5EF4-FFF2-40B4-BE49-F238E27FC236}">
                <a16:creationId xmlns:a16="http://schemas.microsoft.com/office/drawing/2014/main" id="{F67482C8-0463-80A9-8C2F-D276D408DC85}"/>
              </a:ext>
            </a:extLst>
          </p:cNvPr>
          <p:cNvSpPr>
            <a:spLocks noGrp="1"/>
          </p:cNvSpPr>
          <p:nvPr>
            <p:ph sz="half" idx="14" hasCustomPrompt="1"/>
          </p:nvPr>
        </p:nvSpPr>
        <p:spPr>
          <a:xfrm>
            <a:off x="854734" y="4047114"/>
            <a:ext cx="3235859" cy="1841368"/>
          </a:xfrm>
          <a:prstGeom prst="rect">
            <a:avLst/>
          </a:prstGeom>
        </p:spPr>
        <p:txBody>
          <a:bodyPr>
            <a:noAutofit/>
          </a:bodyPr>
          <a:lstStyle>
            <a:lvl1pPr>
              <a:defRPr sz="1800"/>
            </a:lvl1pPr>
          </a:lstStyle>
          <a:p>
            <a:pPr lvl="0"/>
            <a:r>
              <a:rPr lang="nb-NO"/>
              <a:t>Klikk for å legge til innhold</a:t>
            </a:r>
          </a:p>
        </p:txBody>
      </p:sp>
      <p:sp>
        <p:nvSpPr>
          <p:cNvPr id="36" name="Plassholder for innhold 3">
            <a:extLst>
              <a:ext uri="{FF2B5EF4-FFF2-40B4-BE49-F238E27FC236}">
                <a16:creationId xmlns:a16="http://schemas.microsoft.com/office/drawing/2014/main" id="{7E7F1438-2F81-2DA5-951A-76B0C6FC85F5}"/>
              </a:ext>
            </a:extLst>
          </p:cNvPr>
          <p:cNvSpPr>
            <a:spLocks noGrp="1"/>
          </p:cNvSpPr>
          <p:nvPr>
            <p:ph sz="half" idx="15" hasCustomPrompt="1"/>
          </p:nvPr>
        </p:nvSpPr>
        <p:spPr>
          <a:xfrm>
            <a:off x="4381894" y="4047114"/>
            <a:ext cx="3348192" cy="1841368"/>
          </a:xfrm>
          <a:prstGeom prst="rect">
            <a:avLst/>
          </a:prstGeom>
        </p:spPr>
        <p:txBody>
          <a:bodyPr>
            <a:noAutofit/>
          </a:bodyPr>
          <a:lstStyle>
            <a:lvl1pPr>
              <a:defRPr sz="1800"/>
            </a:lvl1pPr>
          </a:lstStyle>
          <a:p>
            <a:pPr lvl="0"/>
            <a:r>
              <a:rPr lang="nb-NO"/>
              <a:t>Klikk for å legge til innhold</a:t>
            </a:r>
          </a:p>
        </p:txBody>
      </p:sp>
      <p:sp>
        <p:nvSpPr>
          <p:cNvPr id="37" name="Plassholder for innhold 3">
            <a:extLst>
              <a:ext uri="{FF2B5EF4-FFF2-40B4-BE49-F238E27FC236}">
                <a16:creationId xmlns:a16="http://schemas.microsoft.com/office/drawing/2014/main" id="{5E89B971-C631-97B4-43C4-B539DAA44792}"/>
              </a:ext>
            </a:extLst>
          </p:cNvPr>
          <p:cNvSpPr>
            <a:spLocks noGrp="1"/>
          </p:cNvSpPr>
          <p:nvPr>
            <p:ph sz="half" idx="16" hasCustomPrompt="1"/>
          </p:nvPr>
        </p:nvSpPr>
        <p:spPr>
          <a:xfrm>
            <a:off x="8001790" y="4047114"/>
            <a:ext cx="3368544" cy="1841368"/>
          </a:xfrm>
          <a:prstGeom prst="rect">
            <a:avLst/>
          </a:prstGeom>
        </p:spPr>
        <p:txBody>
          <a:bodyPr>
            <a:noAutofit/>
          </a:bodyPr>
          <a:lstStyle>
            <a:lvl1pPr>
              <a:defRPr sz="1800"/>
            </a:lvl1pPr>
          </a:lstStyle>
          <a:p>
            <a:pPr lvl="0"/>
            <a:r>
              <a:rPr lang="nb-NO"/>
              <a:t>Klikk for å legge til innhold</a:t>
            </a:r>
          </a:p>
        </p:txBody>
      </p:sp>
      <p:sp>
        <p:nvSpPr>
          <p:cNvPr id="4" name="Plassholder for bunntekst 4">
            <a:extLst>
              <a:ext uri="{FF2B5EF4-FFF2-40B4-BE49-F238E27FC236}">
                <a16:creationId xmlns:a16="http://schemas.microsoft.com/office/drawing/2014/main" id="{5F2E8822-44B6-0237-22B6-D0431CF16AB3}"/>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7" name="Plassholder for dato 3">
            <a:extLst>
              <a:ext uri="{FF2B5EF4-FFF2-40B4-BE49-F238E27FC236}">
                <a16:creationId xmlns:a16="http://schemas.microsoft.com/office/drawing/2014/main" id="{69EE148C-D169-CB71-4DD6-2D2D274C2CDF}"/>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8" name="Plassholder for lysbildenummer 5">
            <a:extLst>
              <a:ext uri="{FF2B5EF4-FFF2-40B4-BE49-F238E27FC236}">
                <a16:creationId xmlns:a16="http://schemas.microsoft.com/office/drawing/2014/main" id="{336DBC2A-902C-084E-18DD-239DA9C592C2}"/>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895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kmål Åtte grønne bokser">
    <p:spTree>
      <p:nvGrpSpPr>
        <p:cNvPr id="1" name=""/>
        <p:cNvGrpSpPr/>
        <p:nvPr/>
      </p:nvGrpSpPr>
      <p:grpSpPr>
        <a:xfrm>
          <a:off x="0" y="0"/>
          <a:ext cx="0" cy="0"/>
          <a:chOff x="0" y="0"/>
          <a:chExt cx="0" cy="0"/>
        </a:xfrm>
      </p:grpSpPr>
      <p:grpSp>
        <p:nvGrpSpPr>
          <p:cNvPr id="47" name="Gruppe 46">
            <a:extLst>
              <a:ext uri="{FF2B5EF4-FFF2-40B4-BE49-F238E27FC236}">
                <a16:creationId xmlns:a16="http://schemas.microsoft.com/office/drawing/2014/main" id="{7558FE9F-7251-9F42-2A7D-0B2C8E53367E}"/>
              </a:ext>
            </a:extLst>
          </p:cNvPr>
          <p:cNvGrpSpPr/>
          <p:nvPr userDrawn="1"/>
        </p:nvGrpSpPr>
        <p:grpSpPr>
          <a:xfrm>
            <a:off x="724006" y="1669361"/>
            <a:ext cx="10743988" cy="4387528"/>
            <a:chOff x="724006" y="1669361"/>
            <a:chExt cx="10743988" cy="4387528"/>
          </a:xfrm>
          <a:solidFill>
            <a:srgbClr val="3F9CA4">
              <a:alpha val="20000"/>
            </a:srgbClr>
          </a:solidFill>
        </p:grpSpPr>
        <p:sp>
          <p:nvSpPr>
            <p:cNvPr id="48" name="Rektangel 47">
              <a:extLst>
                <a:ext uri="{FF2B5EF4-FFF2-40B4-BE49-F238E27FC236}">
                  <a16:creationId xmlns:a16="http://schemas.microsoft.com/office/drawing/2014/main" id="{0040360C-2E0A-FF4C-5D06-3B8144EA066F}"/>
                </a:ext>
              </a:extLst>
            </p:cNvPr>
            <p:cNvSpPr/>
            <p:nvPr/>
          </p:nvSpPr>
          <p:spPr>
            <a:xfrm>
              <a:off x="735142"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Rektangel 49">
              <a:extLst>
                <a:ext uri="{FF2B5EF4-FFF2-40B4-BE49-F238E27FC236}">
                  <a16:creationId xmlns:a16="http://schemas.microsoft.com/office/drawing/2014/main" id="{EAB76F19-2928-B88F-6AE8-D314F222DD3F}"/>
                </a:ext>
              </a:extLst>
            </p:cNvPr>
            <p:cNvSpPr/>
            <p:nvPr/>
          </p:nvSpPr>
          <p:spPr>
            <a:xfrm>
              <a:off x="3442634"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ktangel 51">
              <a:extLst>
                <a:ext uri="{FF2B5EF4-FFF2-40B4-BE49-F238E27FC236}">
                  <a16:creationId xmlns:a16="http://schemas.microsoft.com/office/drawing/2014/main" id="{9FD0B747-67A6-9D8A-0E19-A2A3E2E6C7A6}"/>
                </a:ext>
              </a:extLst>
            </p:cNvPr>
            <p:cNvSpPr/>
            <p:nvPr/>
          </p:nvSpPr>
          <p:spPr>
            <a:xfrm>
              <a:off x="6140601"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Rektangel 53">
              <a:extLst>
                <a:ext uri="{FF2B5EF4-FFF2-40B4-BE49-F238E27FC236}">
                  <a16:creationId xmlns:a16="http://schemas.microsoft.com/office/drawing/2014/main" id="{02843177-4A89-9822-0E76-8394B15164C9}"/>
                </a:ext>
              </a:extLst>
            </p:cNvPr>
            <p:cNvSpPr/>
            <p:nvPr/>
          </p:nvSpPr>
          <p:spPr>
            <a:xfrm>
              <a:off x="8859860"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55">
              <a:extLst>
                <a:ext uri="{FF2B5EF4-FFF2-40B4-BE49-F238E27FC236}">
                  <a16:creationId xmlns:a16="http://schemas.microsoft.com/office/drawing/2014/main" id="{6BFBE868-1D67-B5A2-6745-CA354942E6DC}"/>
                </a:ext>
              </a:extLst>
            </p:cNvPr>
            <p:cNvSpPr/>
            <p:nvPr/>
          </p:nvSpPr>
          <p:spPr>
            <a:xfrm>
              <a:off x="3434990"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 name="Rektangel 57">
              <a:extLst>
                <a:ext uri="{FF2B5EF4-FFF2-40B4-BE49-F238E27FC236}">
                  <a16:creationId xmlns:a16="http://schemas.microsoft.com/office/drawing/2014/main" id="{39A2F3EF-D071-57EC-C371-1682BCC0BDDE}"/>
                </a:ext>
              </a:extLst>
            </p:cNvPr>
            <p:cNvSpPr/>
            <p:nvPr/>
          </p:nvSpPr>
          <p:spPr>
            <a:xfrm>
              <a:off x="724006"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0" name="Rektangel 59">
              <a:extLst>
                <a:ext uri="{FF2B5EF4-FFF2-40B4-BE49-F238E27FC236}">
                  <a16:creationId xmlns:a16="http://schemas.microsoft.com/office/drawing/2014/main" id="{6B5BED56-7A06-4EA1-3C85-BFCDEDFFA7FE}"/>
                </a:ext>
              </a:extLst>
            </p:cNvPr>
            <p:cNvSpPr/>
            <p:nvPr/>
          </p:nvSpPr>
          <p:spPr>
            <a:xfrm>
              <a:off x="6140601"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2" name="Rektangel 61">
              <a:extLst>
                <a:ext uri="{FF2B5EF4-FFF2-40B4-BE49-F238E27FC236}">
                  <a16:creationId xmlns:a16="http://schemas.microsoft.com/office/drawing/2014/main" id="{6102FFF0-2983-08BC-FB71-E87ADF35F3F5}"/>
                </a:ext>
              </a:extLst>
            </p:cNvPr>
            <p:cNvSpPr/>
            <p:nvPr/>
          </p:nvSpPr>
          <p:spPr>
            <a:xfrm>
              <a:off x="8846212" y="16698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2402941" cy="1880251"/>
          </a:xfrm>
          <a:prstGeom prst="rect">
            <a:avLst/>
          </a:prstGeom>
        </p:spPr>
        <p:txBody>
          <a:bodyPr>
            <a:noAutofit/>
          </a:bodyPr>
          <a:lstStyle>
            <a:lvl1pPr>
              <a:defRPr sz="1600"/>
            </a:lvl1pPr>
          </a:lstStyle>
          <a:p>
            <a:pPr lvl="0"/>
            <a:r>
              <a:rPr lang="nb-NO"/>
              <a:t>Klikk for å legge til innhold</a:t>
            </a:r>
          </a:p>
        </p:txBody>
      </p:sp>
      <p:sp>
        <p:nvSpPr>
          <p:cNvPr id="37" name="Plassholder for innhold 2">
            <a:extLst>
              <a:ext uri="{FF2B5EF4-FFF2-40B4-BE49-F238E27FC236}">
                <a16:creationId xmlns:a16="http://schemas.microsoft.com/office/drawing/2014/main" id="{38AB9692-9803-DEE4-F1BB-C21FCFF82E49}"/>
              </a:ext>
            </a:extLst>
          </p:cNvPr>
          <p:cNvSpPr>
            <a:spLocks noGrp="1"/>
          </p:cNvSpPr>
          <p:nvPr>
            <p:ph sz="half" idx="13" hasCustomPrompt="1"/>
          </p:nvPr>
        </p:nvSpPr>
        <p:spPr>
          <a:xfrm>
            <a:off x="3545230" y="1821516"/>
            <a:ext cx="2402941" cy="1880251"/>
          </a:xfrm>
          <a:prstGeom prst="rect">
            <a:avLst/>
          </a:prstGeom>
        </p:spPr>
        <p:txBody>
          <a:bodyPr>
            <a:noAutofit/>
          </a:bodyPr>
          <a:lstStyle>
            <a:lvl1pPr>
              <a:defRPr sz="1600"/>
            </a:lvl1pPr>
          </a:lstStyle>
          <a:p>
            <a:pPr lvl="0"/>
            <a:r>
              <a:rPr lang="nb-NO"/>
              <a:t>Klikk for å legge til innhold</a:t>
            </a:r>
          </a:p>
        </p:txBody>
      </p:sp>
      <p:sp>
        <p:nvSpPr>
          <p:cNvPr id="38" name="Plassholder for innhold 2">
            <a:extLst>
              <a:ext uri="{FF2B5EF4-FFF2-40B4-BE49-F238E27FC236}">
                <a16:creationId xmlns:a16="http://schemas.microsoft.com/office/drawing/2014/main" id="{99C70151-19C6-D1E1-1E9E-827616F6D4DA}"/>
              </a:ext>
            </a:extLst>
          </p:cNvPr>
          <p:cNvSpPr>
            <a:spLocks noGrp="1"/>
          </p:cNvSpPr>
          <p:nvPr>
            <p:ph sz="half" idx="14" hasCustomPrompt="1"/>
          </p:nvPr>
        </p:nvSpPr>
        <p:spPr>
          <a:xfrm>
            <a:off x="6245217" y="1826886"/>
            <a:ext cx="2402941" cy="1880251"/>
          </a:xfrm>
          <a:prstGeom prst="rect">
            <a:avLst/>
          </a:prstGeom>
        </p:spPr>
        <p:txBody>
          <a:bodyPr>
            <a:noAutofit/>
          </a:bodyPr>
          <a:lstStyle>
            <a:lvl1pPr>
              <a:defRPr sz="1600"/>
            </a:lvl1pPr>
          </a:lstStyle>
          <a:p>
            <a:pPr lvl="0"/>
            <a:r>
              <a:rPr lang="nb-NO"/>
              <a:t>Klikk for å legge til innhold</a:t>
            </a:r>
          </a:p>
        </p:txBody>
      </p:sp>
      <p:sp>
        <p:nvSpPr>
          <p:cNvPr id="39" name="Plassholder for innhold 2">
            <a:extLst>
              <a:ext uri="{FF2B5EF4-FFF2-40B4-BE49-F238E27FC236}">
                <a16:creationId xmlns:a16="http://schemas.microsoft.com/office/drawing/2014/main" id="{50F65B57-1186-D02B-5920-81C4D16A0D72}"/>
              </a:ext>
            </a:extLst>
          </p:cNvPr>
          <p:cNvSpPr>
            <a:spLocks noGrp="1"/>
          </p:cNvSpPr>
          <p:nvPr>
            <p:ph sz="half" idx="15" hasCustomPrompt="1"/>
          </p:nvPr>
        </p:nvSpPr>
        <p:spPr>
          <a:xfrm>
            <a:off x="8952247" y="1826886"/>
            <a:ext cx="2402941" cy="1880251"/>
          </a:xfrm>
          <a:prstGeom prst="rect">
            <a:avLst/>
          </a:prstGeom>
        </p:spPr>
        <p:txBody>
          <a:bodyPr>
            <a:noAutofit/>
          </a:bodyPr>
          <a:lstStyle>
            <a:lvl1pPr>
              <a:defRPr sz="1600"/>
            </a:lvl1pPr>
          </a:lstStyle>
          <a:p>
            <a:pPr lvl="0"/>
            <a:r>
              <a:rPr lang="nb-NO"/>
              <a:t>Klikk for å legge til innhold</a:t>
            </a:r>
          </a:p>
        </p:txBody>
      </p:sp>
      <p:sp>
        <p:nvSpPr>
          <p:cNvPr id="43" name="Plassholder for innhold 2">
            <a:extLst>
              <a:ext uri="{FF2B5EF4-FFF2-40B4-BE49-F238E27FC236}">
                <a16:creationId xmlns:a16="http://schemas.microsoft.com/office/drawing/2014/main" id="{FB39C062-ACCF-24F4-453F-456F38FE0724}"/>
              </a:ext>
            </a:extLst>
          </p:cNvPr>
          <p:cNvSpPr>
            <a:spLocks noGrp="1"/>
          </p:cNvSpPr>
          <p:nvPr>
            <p:ph sz="half" idx="16" hasCustomPrompt="1"/>
          </p:nvPr>
        </p:nvSpPr>
        <p:spPr>
          <a:xfrm>
            <a:off x="838200" y="4063988"/>
            <a:ext cx="2402941" cy="1880251"/>
          </a:xfrm>
          <a:prstGeom prst="rect">
            <a:avLst/>
          </a:prstGeom>
        </p:spPr>
        <p:txBody>
          <a:bodyPr>
            <a:noAutofit/>
          </a:bodyPr>
          <a:lstStyle>
            <a:lvl1pPr>
              <a:defRPr sz="1600"/>
            </a:lvl1pPr>
          </a:lstStyle>
          <a:p>
            <a:pPr lvl="0"/>
            <a:r>
              <a:rPr lang="nb-NO"/>
              <a:t>Klikk for å legge til innhold</a:t>
            </a:r>
          </a:p>
        </p:txBody>
      </p:sp>
      <p:sp>
        <p:nvSpPr>
          <p:cNvPr id="44" name="Plassholder for innhold 2">
            <a:extLst>
              <a:ext uri="{FF2B5EF4-FFF2-40B4-BE49-F238E27FC236}">
                <a16:creationId xmlns:a16="http://schemas.microsoft.com/office/drawing/2014/main" id="{2DF7B6DE-984D-8AEB-F816-F2D84A8BE50E}"/>
              </a:ext>
            </a:extLst>
          </p:cNvPr>
          <p:cNvSpPr>
            <a:spLocks noGrp="1"/>
          </p:cNvSpPr>
          <p:nvPr>
            <p:ph sz="half" idx="17" hasCustomPrompt="1"/>
          </p:nvPr>
        </p:nvSpPr>
        <p:spPr>
          <a:xfrm>
            <a:off x="3545230" y="4063988"/>
            <a:ext cx="2402941" cy="1880251"/>
          </a:xfrm>
          <a:prstGeom prst="rect">
            <a:avLst/>
          </a:prstGeom>
        </p:spPr>
        <p:txBody>
          <a:bodyPr>
            <a:noAutofit/>
          </a:bodyPr>
          <a:lstStyle>
            <a:lvl1pPr>
              <a:defRPr sz="1600"/>
            </a:lvl1pPr>
          </a:lstStyle>
          <a:p>
            <a:pPr lvl="0"/>
            <a:r>
              <a:rPr lang="nb-NO"/>
              <a:t>Klikk for å legge til innhold</a:t>
            </a:r>
          </a:p>
        </p:txBody>
      </p:sp>
      <p:sp>
        <p:nvSpPr>
          <p:cNvPr id="45" name="Plassholder for innhold 2">
            <a:extLst>
              <a:ext uri="{FF2B5EF4-FFF2-40B4-BE49-F238E27FC236}">
                <a16:creationId xmlns:a16="http://schemas.microsoft.com/office/drawing/2014/main" id="{30B5EC83-1AEA-2DE9-4CB8-77633B8D33B6}"/>
              </a:ext>
            </a:extLst>
          </p:cNvPr>
          <p:cNvSpPr>
            <a:spLocks noGrp="1"/>
          </p:cNvSpPr>
          <p:nvPr>
            <p:ph sz="half" idx="18" hasCustomPrompt="1"/>
          </p:nvPr>
        </p:nvSpPr>
        <p:spPr>
          <a:xfrm>
            <a:off x="6245217" y="4069358"/>
            <a:ext cx="2402941" cy="1880251"/>
          </a:xfrm>
          <a:prstGeom prst="rect">
            <a:avLst/>
          </a:prstGeom>
        </p:spPr>
        <p:txBody>
          <a:bodyPr>
            <a:noAutofit/>
          </a:bodyPr>
          <a:lstStyle>
            <a:lvl1pPr>
              <a:defRPr sz="1600"/>
            </a:lvl1pPr>
          </a:lstStyle>
          <a:p>
            <a:pPr lvl="0"/>
            <a:r>
              <a:rPr lang="nb-NO"/>
              <a:t>Klikk for å legge til innhold</a:t>
            </a:r>
          </a:p>
        </p:txBody>
      </p:sp>
      <p:sp>
        <p:nvSpPr>
          <p:cNvPr id="46" name="Plassholder for innhold 2">
            <a:extLst>
              <a:ext uri="{FF2B5EF4-FFF2-40B4-BE49-F238E27FC236}">
                <a16:creationId xmlns:a16="http://schemas.microsoft.com/office/drawing/2014/main" id="{5C428003-D066-1CC8-CD3A-8D9150208DF6}"/>
              </a:ext>
            </a:extLst>
          </p:cNvPr>
          <p:cNvSpPr>
            <a:spLocks noGrp="1"/>
          </p:cNvSpPr>
          <p:nvPr>
            <p:ph sz="half" idx="19" hasCustomPrompt="1"/>
          </p:nvPr>
        </p:nvSpPr>
        <p:spPr>
          <a:xfrm>
            <a:off x="8952247" y="4069358"/>
            <a:ext cx="2402941" cy="1880251"/>
          </a:xfrm>
          <a:prstGeom prst="rect">
            <a:avLst/>
          </a:prstGeom>
        </p:spPr>
        <p:txBody>
          <a:bodyPr>
            <a:noAutofit/>
          </a:bodyPr>
          <a:lstStyle>
            <a:lvl1pPr>
              <a:defRPr sz="1600"/>
            </a:lvl1pPr>
          </a:lstStyle>
          <a:p>
            <a:pPr lvl="0"/>
            <a:r>
              <a:rPr lang="nb-NO"/>
              <a:t>Klikk for å legge til innhold</a:t>
            </a:r>
          </a:p>
        </p:txBody>
      </p:sp>
      <p:sp>
        <p:nvSpPr>
          <p:cNvPr id="4" name="Plassholder for bunntekst 4">
            <a:extLst>
              <a:ext uri="{FF2B5EF4-FFF2-40B4-BE49-F238E27FC236}">
                <a16:creationId xmlns:a16="http://schemas.microsoft.com/office/drawing/2014/main" id="{F2F0081A-12FE-42A2-FBB4-088FA683D123}"/>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5" name="Plassholder for dato 3">
            <a:extLst>
              <a:ext uri="{FF2B5EF4-FFF2-40B4-BE49-F238E27FC236}">
                <a16:creationId xmlns:a16="http://schemas.microsoft.com/office/drawing/2014/main" id="{4E253400-D7EB-9F49-50C5-1F239ACB517A}"/>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6" name="Plassholder for lysbildenummer 5">
            <a:extLst>
              <a:ext uri="{FF2B5EF4-FFF2-40B4-BE49-F238E27FC236}">
                <a16:creationId xmlns:a16="http://schemas.microsoft.com/office/drawing/2014/main" id="{0FD11764-4D40-8E67-191A-1C2C7AC2A85A}"/>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21031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kmål En grå boks">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C7F87B7-DAE4-8D37-A677-C8B9C71D098A}"/>
              </a:ext>
            </a:extLst>
          </p:cNvPr>
          <p:cNvSpPr/>
          <p:nvPr/>
        </p:nvSpPr>
        <p:spPr>
          <a:xfrm>
            <a:off x="735141" y="1677106"/>
            <a:ext cx="10736661" cy="4378913"/>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a:p>
        </p:txBody>
      </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1" name="Plassholder for innhold 2">
            <a:extLst>
              <a:ext uri="{FF2B5EF4-FFF2-40B4-BE49-F238E27FC236}">
                <a16:creationId xmlns:a16="http://schemas.microsoft.com/office/drawing/2014/main" id="{2989BE7F-0F56-E499-4636-3D1F0211A524}"/>
              </a:ext>
            </a:extLst>
          </p:cNvPr>
          <p:cNvSpPr>
            <a:spLocks noGrp="1"/>
          </p:cNvSpPr>
          <p:nvPr>
            <p:ph idx="10" hasCustomPrompt="1"/>
          </p:nvPr>
        </p:nvSpPr>
        <p:spPr>
          <a:xfrm>
            <a:off x="1198800" y="1825625"/>
            <a:ext cx="9792000" cy="4099848"/>
          </a:xfrm>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tekst</a:t>
            </a:r>
          </a:p>
          <a:p>
            <a:pPr lvl="1"/>
            <a:r>
              <a:rPr lang="nb-NO"/>
              <a:t>Andre nivå</a:t>
            </a:r>
          </a:p>
          <a:p>
            <a:pPr lvl="2"/>
            <a:r>
              <a:rPr lang="nb-NO"/>
              <a:t>Tredje nivå</a:t>
            </a:r>
          </a:p>
        </p:txBody>
      </p:sp>
      <p:sp>
        <p:nvSpPr>
          <p:cNvPr id="3" name="Plassholder for bunntekst 4">
            <a:extLst>
              <a:ext uri="{FF2B5EF4-FFF2-40B4-BE49-F238E27FC236}">
                <a16:creationId xmlns:a16="http://schemas.microsoft.com/office/drawing/2014/main" id="{84624663-DA36-7F6D-356F-B77091583A80}"/>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4" name="Plassholder for dato 3">
            <a:extLst>
              <a:ext uri="{FF2B5EF4-FFF2-40B4-BE49-F238E27FC236}">
                <a16:creationId xmlns:a16="http://schemas.microsoft.com/office/drawing/2014/main" id="{1EBB234E-AC1F-F11F-A4C2-000C8569A50D}"/>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a:p>
            <a:endParaRPr lang="nb-NO"/>
          </a:p>
        </p:txBody>
      </p:sp>
      <p:sp>
        <p:nvSpPr>
          <p:cNvPr id="5" name="Plassholder for lysbildenummer 5">
            <a:extLst>
              <a:ext uri="{FF2B5EF4-FFF2-40B4-BE49-F238E27FC236}">
                <a16:creationId xmlns:a16="http://schemas.microsoft.com/office/drawing/2014/main" id="{511CA72E-ABBE-7CA6-A41B-03D4CE817441}"/>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7012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kmål To grå bokser">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D5263D7A-701E-2F43-267A-19E04B8C32A6}"/>
              </a:ext>
            </a:extLst>
          </p:cNvPr>
          <p:cNvGrpSpPr/>
          <p:nvPr userDrawn="1"/>
        </p:nvGrpSpPr>
        <p:grpSpPr>
          <a:xfrm>
            <a:off x="735142" y="1690688"/>
            <a:ext cx="10736660" cy="4367447"/>
            <a:chOff x="966940" y="1690688"/>
            <a:chExt cx="10736660" cy="4367447"/>
          </a:xfrm>
          <a:solidFill>
            <a:schemeClr val="bg1">
              <a:lumMod val="95000"/>
            </a:schemeClr>
          </a:solidFill>
        </p:grpSpPr>
        <p:sp>
          <p:nvSpPr>
            <p:cNvPr id="14" name="Rektangel 13">
              <a:extLst>
                <a:ext uri="{FF2B5EF4-FFF2-40B4-BE49-F238E27FC236}">
                  <a16:creationId xmlns:a16="http://schemas.microsoft.com/office/drawing/2014/main" id="{00658E0F-2469-DBD2-3A26-31C4F2BAB4BC}"/>
                </a:ext>
              </a:extLst>
            </p:cNvPr>
            <p:cNvSpPr/>
            <p:nvPr/>
          </p:nvSpPr>
          <p:spPr>
            <a:xfrm>
              <a:off x="966940" y="1692804"/>
              <a:ext cx="5279012" cy="43653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728B20C0-F789-57BB-6BF4-8756B760E243}"/>
                </a:ext>
              </a:extLst>
            </p:cNvPr>
            <p:cNvSpPr/>
            <p:nvPr/>
          </p:nvSpPr>
          <p:spPr>
            <a:xfrm>
              <a:off x="6364484" y="1690688"/>
              <a:ext cx="5339116" cy="4365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5E6B0871-2A69-7F70-4F1E-6749DEBFF80C}"/>
                </a:ext>
              </a:extLst>
            </p:cNvPr>
            <p:cNvSpPr txBox="1"/>
            <p:nvPr/>
          </p:nvSpPr>
          <p:spPr>
            <a:xfrm>
              <a:off x="1140168" y="4012280"/>
              <a:ext cx="5121259" cy="461665"/>
            </a:xfrm>
            <a:prstGeom prst="rect">
              <a:avLst/>
            </a:prstGeom>
            <a:grpFill/>
          </p:spPr>
          <p:txBody>
            <a:bodyPr wrap="square">
              <a:spAutoFit/>
            </a:bodyPr>
            <a:lstStyle/>
            <a:p>
              <a:r>
                <a:rPr lang="nb-NO" sz="2400"/>
                <a:t> </a:t>
              </a:r>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0" name="Plassholder for innhold 3">
            <a:extLst>
              <a:ext uri="{FF2B5EF4-FFF2-40B4-BE49-F238E27FC236}">
                <a16:creationId xmlns:a16="http://schemas.microsoft.com/office/drawing/2014/main" id="{45944628-C379-7761-44E5-4E76E78A9A60}"/>
              </a:ext>
            </a:extLst>
          </p:cNvPr>
          <p:cNvSpPr>
            <a:spLocks noGrp="1"/>
          </p:cNvSpPr>
          <p:nvPr>
            <p:ph sz="half" idx="10" hasCustomPrompt="1"/>
          </p:nvPr>
        </p:nvSpPr>
        <p:spPr>
          <a:xfrm>
            <a:off x="6255945" y="1825625"/>
            <a:ext cx="5106153"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5064659"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3" name="Plassholder for bunntekst 4">
            <a:extLst>
              <a:ext uri="{FF2B5EF4-FFF2-40B4-BE49-F238E27FC236}">
                <a16:creationId xmlns:a16="http://schemas.microsoft.com/office/drawing/2014/main" id="{D570F8CD-724B-4ABB-11EB-F6D49C2B01B8}"/>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4" name="Plassholder for dato 3">
            <a:extLst>
              <a:ext uri="{FF2B5EF4-FFF2-40B4-BE49-F238E27FC236}">
                <a16:creationId xmlns:a16="http://schemas.microsoft.com/office/drawing/2014/main" id="{ED6AA317-6DB8-2BE8-EAB7-6996FB2C1401}"/>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5" name="Plassholder for lysbildenummer 5">
            <a:extLst>
              <a:ext uri="{FF2B5EF4-FFF2-40B4-BE49-F238E27FC236}">
                <a16:creationId xmlns:a16="http://schemas.microsoft.com/office/drawing/2014/main" id="{68F652A4-A75B-4261-E825-0C49A1AB6AE8}"/>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26074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kmål En grå boks. En bildeboks">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D5263D7A-701E-2F43-267A-19E04B8C32A6}"/>
              </a:ext>
            </a:extLst>
          </p:cNvPr>
          <p:cNvGrpSpPr/>
          <p:nvPr userDrawn="1"/>
        </p:nvGrpSpPr>
        <p:grpSpPr>
          <a:xfrm>
            <a:off x="735142" y="1690688"/>
            <a:ext cx="10736660" cy="4415192"/>
            <a:chOff x="966940" y="1690688"/>
            <a:chExt cx="10736660" cy="4367447"/>
          </a:xfrm>
          <a:solidFill>
            <a:schemeClr val="bg1">
              <a:lumMod val="95000"/>
            </a:schemeClr>
          </a:solidFill>
        </p:grpSpPr>
        <p:sp>
          <p:nvSpPr>
            <p:cNvPr id="14" name="Rektangel 13">
              <a:extLst>
                <a:ext uri="{FF2B5EF4-FFF2-40B4-BE49-F238E27FC236}">
                  <a16:creationId xmlns:a16="http://schemas.microsoft.com/office/drawing/2014/main" id="{00658E0F-2469-DBD2-3A26-31C4F2BAB4BC}"/>
                </a:ext>
              </a:extLst>
            </p:cNvPr>
            <p:cNvSpPr/>
            <p:nvPr/>
          </p:nvSpPr>
          <p:spPr>
            <a:xfrm>
              <a:off x="966940" y="1692804"/>
              <a:ext cx="5279012" cy="4365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728B20C0-F789-57BB-6BF4-8756B760E243}"/>
                </a:ext>
              </a:extLst>
            </p:cNvPr>
            <p:cNvSpPr/>
            <p:nvPr/>
          </p:nvSpPr>
          <p:spPr>
            <a:xfrm>
              <a:off x="6364484" y="1690688"/>
              <a:ext cx="5339116" cy="4329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0" name="Plassholder for innhold 3">
            <a:extLst>
              <a:ext uri="{FF2B5EF4-FFF2-40B4-BE49-F238E27FC236}">
                <a16:creationId xmlns:a16="http://schemas.microsoft.com/office/drawing/2014/main" id="{45944628-C379-7761-44E5-4E76E78A9A60}"/>
              </a:ext>
            </a:extLst>
          </p:cNvPr>
          <p:cNvSpPr>
            <a:spLocks noGrp="1"/>
          </p:cNvSpPr>
          <p:nvPr>
            <p:ph sz="half" idx="10" hasCustomPrompt="1"/>
          </p:nvPr>
        </p:nvSpPr>
        <p:spPr>
          <a:xfrm>
            <a:off x="6255945" y="1825625"/>
            <a:ext cx="5106153"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5064659"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3" name="Plassholder for bilde 9">
            <a:extLst>
              <a:ext uri="{FF2B5EF4-FFF2-40B4-BE49-F238E27FC236}">
                <a16:creationId xmlns:a16="http://schemas.microsoft.com/office/drawing/2014/main" id="{2B6F5124-8463-7078-B575-0A0CD93B9789}"/>
              </a:ext>
            </a:extLst>
          </p:cNvPr>
          <p:cNvSpPr>
            <a:spLocks noGrp="1"/>
          </p:cNvSpPr>
          <p:nvPr>
            <p:ph type="pic" sz="quarter" idx="13" hasCustomPrompt="1"/>
          </p:nvPr>
        </p:nvSpPr>
        <p:spPr>
          <a:xfrm>
            <a:off x="6132686" y="1698032"/>
            <a:ext cx="5335748" cy="4407848"/>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a:t>Sett inn bilde</a:t>
            </a:r>
          </a:p>
        </p:txBody>
      </p:sp>
      <p:sp>
        <p:nvSpPr>
          <p:cNvPr id="5" name="Plassholder for tekst 3">
            <a:extLst>
              <a:ext uri="{FF2B5EF4-FFF2-40B4-BE49-F238E27FC236}">
                <a16:creationId xmlns:a16="http://schemas.microsoft.com/office/drawing/2014/main" id="{21E1F0EE-8D30-19EF-76D2-090A9E0948F6}"/>
              </a:ext>
            </a:extLst>
          </p:cNvPr>
          <p:cNvSpPr>
            <a:spLocks noGrp="1"/>
          </p:cNvSpPr>
          <p:nvPr>
            <p:ph type="body" sz="quarter" idx="22" hasCustomPrompt="1"/>
          </p:nvPr>
        </p:nvSpPr>
        <p:spPr>
          <a:xfrm>
            <a:off x="7500806" y="6069792"/>
            <a:ext cx="3996000" cy="244606"/>
          </a:xfrm>
        </p:spPr>
        <p:txBody>
          <a:bodyPr>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4" name="Plassholder for bunntekst 4">
            <a:extLst>
              <a:ext uri="{FF2B5EF4-FFF2-40B4-BE49-F238E27FC236}">
                <a16:creationId xmlns:a16="http://schemas.microsoft.com/office/drawing/2014/main" id="{461BE90F-7987-2EBC-E45A-031322250D60}"/>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6" name="Plassholder for dato 3">
            <a:extLst>
              <a:ext uri="{FF2B5EF4-FFF2-40B4-BE49-F238E27FC236}">
                <a16:creationId xmlns:a16="http://schemas.microsoft.com/office/drawing/2014/main" id="{404477BB-3D34-6F51-87FD-AB95DD3B35C4}"/>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7" name="Plassholder for lysbildenummer 5">
            <a:extLst>
              <a:ext uri="{FF2B5EF4-FFF2-40B4-BE49-F238E27FC236}">
                <a16:creationId xmlns:a16="http://schemas.microsoft.com/office/drawing/2014/main" id="{8682EDE2-DF5E-7A30-85A8-62484FA69CF4}"/>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91778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kmål To grå bokser. En hovedboks">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6ECE2254-7DC6-A6B8-3716-D46511437F7A}"/>
              </a:ext>
            </a:extLst>
          </p:cNvPr>
          <p:cNvGrpSpPr/>
          <p:nvPr userDrawn="1"/>
        </p:nvGrpSpPr>
        <p:grpSpPr>
          <a:xfrm>
            <a:off x="735142" y="1688572"/>
            <a:ext cx="10721716" cy="4369563"/>
            <a:chOff x="735142" y="1688572"/>
            <a:chExt cx="10721716" cy="4369563"/>
          </a:xfrm>
          <a:solidFill>
            <a:schemeClr val="bg1">
              <a:lumMod val="95000"/>
            </a:schemeClr>
          </a:solidFill>
        </p:grpSpPr>
        <p:sp>
          <p:nvSpPr>
            <p:cNvPr id="9" name="Rektangel 8">
              <a:extLst>
                <a:ext uri="{FF2B5EF4-FFF2-40B4-BE49-F238E27FC236}">
                  <a16:creationId xmlns:a16="http://schemas.microsoft.com/office/drawing/2014/main" id="{5E3EE04D-AEF9-17A4-1D0E-9A131FB59873}"/>
                </a:ext>
              </a:extLst>
            </p:cNvPr>
            <p:cNvSpPr/>
            <p:nvPr/>
          </p:nvSpPr>
          <p:spPr>
            <a:xfrm>
              <a:off x="8383226" y="1688572"/>
              <a:ext cx="3073632" cy="4365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29B74BB2-187C-59EE-2523-F38581950447}"/>
                </a:ext>
              </a:extLst>
            </p:cNvPr>
            <p:cNvSpPr/>
            <p:nvPr/>
          </p:nvSpPr>
          <p:spPr>
            <a:xfrm>
              <a:off x="735142" y="1692804"/>
              <a:ext cx="7521754" cy="4365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20" name="Plassholder for innhold 3">
            <a:extLst>
              <a:ext uri="{FF2B5EF4-FFF2-40B4-BE49-F238E27FC236}">
                <a16:creationId xmlns:a16="http://schemas.microsoft.com/office/drawing/2014/main" id="{45944628-C379-7761-44E5-4E76E78A9A60}"/>
              </a:ext>
            </a:extLst>
          </p:cNvPr>
          <p:cNvSpPr>
            <a:spLocks noGrp="1"/>
          </p:cNvSpPr>
          <p:nvPr>
            <p:ph sz="half" idx="10" hasCustomPrompt="1"/>
          </p:nvPr>
        </p:nvSpPr>
        <p:spPr>
          <a:xfrm>
            <a:off x="8519311" y="1825625"/>
            <a:ext cx="2834489"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2" name="Plassholder for innhold 2">
            <a:extLst>
              <a:ext uri="{FF2B5EF4-FFF2-40B4-BE49-F238E27FC236}">
                <a16:creationId xmlns:a16="http://schemas.microsoft.com/office/drawing/2014/main" id="{16E0B47B-67E0-5F69-5D85-183475D0BB1B}"/>
              </a:ext>
            </a:extLst>
          </p:cNvPr>
          <p:cNvSpPr>
            <a:spLocks noGrp="1"/>
          </p:cNvSpPr>
          <p:nvPr>
            <p:ph sz="half" idx="1" hasCustomPrompt="1"/>
          </p:nvPr>
        </p:nvSpPr>
        <p:spPr>
          <a:xfrm>
            <a:off x="838200" y="1825625"/>
            <a:ext cx="7282758"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FDF0C61C-8BC9-2DE6-BB53-DC1FC06B3337}"/>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10AFE25E-DE60-0F63-A651-807015D9BB2E}"/>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12" name="Plassholder for lysbildenummer 5">
            <a:extLst>
              <a:ext uri="{FF2B5EF4-FFF2-40B4-BE49-F238E27FC236}">
                <a16:creationId xmlns:a16="http://schemas.microsoft.com/office/drawing/2014/main" id="{B61E8F3E-ECB1-31C5-B8E7-35B3C9ADFE03}"/>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2630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kmål Tre grå bokser">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2BCCF88E-83B5-E232-818E-9F894BD160EC}"/>
              </a:ext>
            </a:extLst>
          </p:cNvPr>
          <p:cNvGrpSpPr/>
          <p:nvPr userDrawn="1"/>
        </p:nvGrpSpPr>
        <p:grpSpPr>
          <a:xfrm>
            <a:off x="736671" y="1679208"/>
            <a:ext cx="10735652" cy="4385312"/>
            <a:chOff x="736671" y="1679208"/>
            <a:chExt cx="10735652" cy="4385312"/>
          </a:xfrm>
          <a:solidFill>
            <a:schemeClr val="bg1">
              <a:lumMod val="95000"/>
            </a:schemeClr>
          </a:solidFill>
        </p:grpSpPr>
        <p:sp>
          <p:nvSpPr>
            <p:cNvPr id="24" name="Rektangel 23">
              <a:extLst>
                <a:ext uri="{FF2B5EF4-FFF2-40B4-BE49-F238E27FC236}">
                  <a16:creationId xmlns:a16="http://schemas.microsoft.com/office/drawing/2014/main" id="{B01703CF-3D51-0D93-2D8F-B7EA6394747F}"/>
                </a:ext>
              </a:extLst>
            </p:cNvPr>
            <p:cNvSpPr/>
            <p:nvPr/>
          </p:nvSpPr>
          <p:spPr>
            <a:xfrm>
              <a:off x="7914923" y="1703179"/>
              <a:ext cx="3557400" cy="4338966"/>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06CA2E35-C4D3-5844-A9FB-96707CB9E40E}"/>
                </a:ext>
              </a:extLst>
            </p:cNvPr>
            <p:cNvSpPr/>
            <p:nvPr/>
          </p:nvSpPr>
          <p:spPr>
            <a:xfrm>
              <a:off x="736671" y="1679208"/>
              <a:ext cx="3435763" cy="437681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0D4C5BFF-D8F3-89CD-468E-CBE6216C0421}"/>
                </a:ext>
              </a:extLst>
            </p:cNvPr>
            <p:cNvSpPr/>
            <p:nvPr/>
          </p:nvSpPr>
          <p:spPr>
            <a:xfrm>
              <a:off x="4245768" y="1687708"/>
              <a:ext cx="3596004" cy="437681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3235859" cy="4110841"/>
          </a:xfrm>
          <a:prstGeom prst="rect">
            <a:avLst/>
          </a:prstGeom>
        </p:spPr>
        <p:txBody>
          <a:bodyPr>
            <a:noAutofit/>
          </a:bodyPr>
          <a:lstStyle>
            <a:lvl1pPr>
              <a:defRPr/>
            </a:lvl1pPr>
          </a:lstStyle>
          <a:p>
            <a:pPr lvl="0"/>
            <a:r>
              <a:rPr lang="nb-NO"/>
              <a:t>Klikk for å legge til innhold</a:t>
            </a:r>
          </a:p>
        </p:txBody>
      </p:sp>
      <p:sp>
        <p:nvSpPr>
          <p:cNvPr id="5" name="Plassholder for innhold 3">
            <a:extLst>
              <a:ext uri="{FF2B5EF4-FFF2-40B4-BE49-F238E27FC236}">
                <a16:creationId xmlns:a16="http://schemas.microsoft.com/office/drawing/2014/main" id="{1C0BC547-34E0-3401-69BB-E026DB531E59}"/>
              </a:ext>
            </a:extLst>
          </p:cNvPr>
          <p:cNvSpPr>
            <a:spLocks noGrp="1"/>
          </p:cNvSpPr>
          <p:nvPr>
            <p:ph sz="half" idx="10" hasCustomPrompt="1"/>
          </p:nvPr>
        </p:nvSpPr>
        <p:spPr>
          <a:xfrm>
            <a:off x="4365360" y="1821516"/>
            <a:ext cx="3348192" cy="4110841"/>
          </a:xfrm>
          <a:prstGeom prst="rect">
            <a:avLst/>
          </a:prstGeom>
        </p:spPr>
        <p:txBody>
          <a:bodyPr>
            <a:noAutofit/>
          </a:bodyPr>
          <a:lstStyle/>
          <a:p>
            <a:pPr lvl="0"/>
            <a:r>
              <a:rPr lang="nb-NO"/>
              <a:t>Klikk for å legge til innhold</a:t>
            </a:r>
          </a:p>
        </p:txBody>
      </p:sp>
      <p:sp>
        <p:nvSpPr>
          <p:cNvPr id="6" name="Plassholder for innhold 3">
            <a:extLst>
              <a:ext uri="{FF2B5EF4-FFF2-40B4-BE49-F238E27FC236}">
                <a16:creationId xmlns:a16="http://schemas.microsoft.com/office/drawing/2014/main" id="{C1AB9521-A89B-5B7B-2420-C56BE4F21E73}"/>
              </a:ext>
            </a:extLst>
          </p:cNvPr>
          <p:cNvSpPr>
            <a:spLocks noGrp="1"/>
          </p:cNvSpPr>
          <p:nvPr>
            <p:ph sz="half" idx="13" hasCustomPrompt="1"/>
          </p:nvPr>
        </p:nvSpPr>
        <p:spPr>
          <a:xfrm>
            <a:off x="7985256" y="1821516"/>
            <a:ext cx="3368544" cy="4110841"/>
          </a:xfrm>
          <a:prstGeom prst="rect">
            <a:avLst/>
          </a:prstGeom>
        </p:spPr>
        <p:txBody>
          <a:bodyPr>
            <a:noAutofit/>
          </a:bodyPr>
          <a:lstStyle/>
          <a:p>
            <a:pPr lvl="0"/>
            <a:r>
              <a:rPr lang="nb-NO"/>
              <a:t>Klikk for å legge til innhold</a:t>
            </a:r>
          </a:p>
        </p:txBody>
      </p:sp>
      <p:sp>
        <p:nvSpPr>
          <p:cNvPr id="4" name="Plassholder for bunntekst 4">
            <a:extLst>
              <a:ext uri="{FF2B5EF4-FFF2-40B4-BE49-F238E27FC236}">
                <a16:creationId xmlns:a16="http://schemas.microsoft.com/office/drawing/2014/main" id="{67D17A0E-523F-EDEC-3A1C-D87598752141}"/>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7" name="Plassholder for dato 3">
            <a:extLst>
              <a:ext uri="{FF2B5EF4-FFF2-40B4-BE49-F238E27FC236}">
                <a16:creationId xmlns:a16="http://schemas.microsoft.com/office/drawing/2014/main" id="{1A65B572-AF93-D503-82DE-2DD36EE41F1D}"/>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8" name="Plassholder for lysbildenummer 5">
            <a:extLst>
              <a:ext uri="{FF2B5EF4-FFF2-40B4-BE49-F238E27FC236}">
                <a16:creationId xmlns:a16="http://schemas.microsoft.com/office/drawing/2014/main" id="{A73EFFF1-17F9-846A-CF77-4716F1D81CB2}"/>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6957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kmål Fire grå bokser">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AA9266DE-FCE7-B58E-7DE2-167C65FD6D94}"/>
              </a:ext>
            </a:extLst>
          </p:cNvPr>
          <p:cNvGrpSpPr/>
          <p:nvPr userDrawn="1"/>
        </p:nvGrpSpPr>
        <p:grpSpPr>
          <a:xfrm>
            <a:off x="735142" y="1677976"/>
            <a:ext cx="10732852" cy="4378913"/>
            <a:chOff x="735142" y="1677976"/>
            <a:chExt cx="10732852" cy="4378913"/>
          </a:xfrm>
          <a:solidFill>
            <a:schemeClr val="bg1">
              <a:lumMod val="95000"/>
            </a:schemeClr>
          </a:solidFill>
        </p:grpSpPr>
        <p:sp>
          <p:nvSpPr>
            <p:cNvPr id="30" name="Rektangel 29">
              <a:extLst>
                <a:ext uri="{FF2B5EF4-FFF2-40B4-BE49-F238E27FC236}">
                  <a16:creationId xmlns:a16="http://schemas.microsoft.com/office/drawing/2014/main" id="{9934F1EF-285A-0F7F-02DE-B9AA204C44E4}"/>
                </a:ext>
              </a:extLst>
            </p:cNvPr>
            <p:cNvSpPr/>
            <p:nvPr/>
          </p:nvSpPr>
          <p:spPr>
            <a:xfrm>
              <a:off x="735142"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FAF74987-0305-F904-22EA-6B59369B931B}"/>
                </a:ext>
              </a:extLst>
            </p:cNvPr>
            <p:cNvSpPr/>
            <p:nvPr/>
          </p:nvSpPr>
          <p:spPr>
            <a:xfrm>
              <a:off x="3442634"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ktangel 25">
              <a:extLst>
                <a:ext uri="{FF2B5EF4-FFF2-40B4-BE49-F238E27FC236}">
                  <a16:creationId xmlns:a16="http://schemas.microsoft.com/office/drawing/2014/main" id="{537B0B6E-7A16-E56A-422B-0B1018BA1F35}"/>
                </a:ext>
              </a:extLst>
            </p:cNvPr>
            <p:cNvSpPr/>
            <p:nvPr/>
          </p:nvSpPr>
          <p:spPr>
            <a:xfrm>
              <a:off x="6140601"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AAB65F05-0C0A-44F8-E2B0-38978CC7EA50}"/>
                </a:ext>
              </a:extLst>
            </p:cNvPr>
            <p:cNvSpPr/>
            <p:nvPr/>
          </p:nvSpPr>
          <p:spPr>
            <a:xfrm>
              <a:off x="8859860" y="1677976"/>
              <a:ext cx="2608134" cy="437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2402941" cy="4110841"/>
          </a:xfrm>
          <a:prstGeom prst="rect">
            <a:avLst/>
          </a:prstGeom>
        </p:spPr>
        <p:txBody>
          <a:bodyPr>
            <a:noAutofit/>
          </a:bodyPr>
          <a:lstStyle>
            <a:lvl1pPr>
              <a:defRPr sz="2000"/>
            </a:lvl1pPr>
          </a:lstStyle>
          <a:p>
            <a:pPr lvl="0"/>
            <a:r>
              <a:rPr lang="nb-NO"/>
              <a:t>Klikk for å legge til innhold</a:t>
            </a:r>
          </a:p>
        </p:txBody>
      </p:sp>
      <p:sp>
        <p:nvSpPr>
          <p:cNvPr id="37" name="Plassholder for innhold 2">
            <a:extLst>
              <a:ext uri="{FF2B5EF4-FFF2-40B4-BE49-F238E27FC236}">
                <a16:creationId xmlns:a16="http://schemas.microsoft.com/office/drawing/2014/main" id="{38AB9692-9803-DEE4-F1BB-C21FCFF82E49}"/>
              </a:ext>
            </a:extLst>
          </p:cNvPr>
          <p:cNvSpPr>
            <a:spLocks noGrp="1"/>
          </p:cNvSpPr>
          <p:nvPr>
            <p:ph sz="half" idx="13" hasCustomPrompt="1"/>
          </p:nvPr>
        </p:nvSpPr>
        <p:spPr>
          <a:xfrm>
            <a:off x="3545230" y="1821516"/>
            <a:ext cx="2402941" cy="4110841"/>
          </a:xfrm>
          <a:prstGeom prst="rect">
            <a:avLst/>
          </a:prstGeom>
        </p:spPr>
        <p:txBody>
          <a:bodyPr>
            <a:noAutofit/>
          </a:bodyPr>
          <a:lstStyle>
            <a:lvl1pPr>
              <a:defRPr sz="2000"/>
            </a:lvl1pPr>
          </a:lstStyle>
          <a:p>
            <a:pPr lvl="0"/>
            <a:r>
              <a:rPr lang="nb-NO"/>
              <a:t>Klikk for å legge til innhold</a:t>
            </a:r>
          </a:p>
        </p:txBody>
      </p:sp>
      <p:sp>
        <p:nvSpPr>
          <p:cNvPr id="38" name="Plassholder for innhold 2">
            <a:extLst>
              <a:ext uri="{FF2B5EF4-FFF2-40B4-BE49-F238E27FC236}">
                <a16:creationId xmlns:a16="http://schemas.microsoft.com/office/drawing/2014/main" id="{99C70151-19C6-D1E1-1E9E-827616F6D4DA}"/>
              </a:ext>
            </a:extLst>
          </p:cNvPr>
          <p:cNvSpPr>
            <a:spLocks noGrp="1"/>
          </p:cNvSpPr>
          <p:nvPr>
            <p:ph sz="half" idx="14" hasCustomPrompt="1"/>
          </p:nvPr>
        </p:nvSpPr>
        <p:spPr>
          <a:xfrm>
            <a:off x="6245217" y="1826886"/>
            <a:ext cx="2402941" cy="4110841"/>
          </a:xfrm>
          <a:prstGeom prst="rect">
            <a:avLst/>
          </a:prstGeom>
        </p:spPr>
        <p:txBody>
          <a:bodyPr>
            <a:noAutofit/>
          </a:bodyPr>
          <a:lstStyle>
            <a:lvl1pPr>
              <a:defRPr sz="2000"/>
            </a:lvl1pPr>
          </a:lstStyle>
          <a:p>
            <a:pPr lvl="0"/>
            <a:r>
              <a:rPr lang="nb-NO"/>
              <a:t>Klikk for å legge til innhold</a:t>
            </a:r>
          </a:p>
        </p:txBody>
      </p:sp>
      <p:sp>
        <p:nvSpPr>
          <p:cNvPr id="39" name="Plassholder for innhold 2">
            <a:extLst>
              <a:ext uri="{FF2B5EF4-FFF2-40B4-BE49-F238E27FC236}">
                <a16:creationId xmlns:a16="http://schemas.microsoft.com/office/drawing/2014/main" id="{50F65B57-1186-D02B-5920-81C4D16A0D72}"/>
              </a:ext>
            </a:extLst>
          </p:cNvPr>
          <p:cNvSpPr>
            <a:spLocks noGrp="1"/>
          </p:cNvSpPr>
          <p:nvPr>
            <p:ph sz="half" idx="15" hasCustomPrompt="1"/>
          </p:nvPr>
        </p:nvSpPr>
        <p:spPr>
          <a:xfrm>
            <a:off x="8952247" y="1826886"/>
            <a:ext cx="2402941" cy="4110841"/>
          </a:xfrm>
          <a:prstGeom prst="rect">
            <a:avLst/>
          </a:prstGeom>
        </p:spPr>
        <p:txBody>
          <a:bodyPr>
            <a:noAutofit/>
          </a:bodyPr>
          <a:lstStyle>
            <a:lvl1pPr>
              <a:defRPr sz="2000"/>
            </a:lvl1pPr>
          </a:lstStyle>
          <a:p>
            <a:pPr lvl="0"/>
            <a:r>
              <a:rPr lang="nb-NO"/>
              <a:t>Klikk for å legge til innhold</a:t>
            </a:r>
          </a:p>
        </p:txBody>
      </p:sp>
      <p:sp>
        <p:nvSpPr>
          <p:cNvPr id="4" name="Plassholder for bunntekst 4">
            <a:extLst>
              <a:ext uri="{FF2B5EF4-FFF2-40B4-BE49-F238E27FC236}">
                <a16:creationId xmlns:a16="http://schemas.microsoft.com/office/drawing/2014/main" id="{C7480B52-84A2-FFC1-F865-A697283276D4}"/>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1F4751E3-4092-CB16-AFCF-9B588AFEDA23}"/>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12" name="Plassholder for lysbildenummer 5">
            <a:extLst>
              <a:ext uri="{FF2B5EF4-FFF2-40B4-BE49-F238E27FC236}">
                <a16:creationId xmlns:a16="http://schemas.microsoft.com/office/drawing/2014/main" id="{27598E1F-B582-112C-B3AA-6AA20D2257B9}"/>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270663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side_hvit bunnfarge">
    <p:bg>
      <p:bgPr>
        <a:solidFill>
          <a:schemeClr val="bg1"/>
        </a:solidFill>
        <a:effectLst/>
      </p:bgPr>
    </p:bg>
    <p:spTree>
      <p:nvGrpSpPr>
        <p:cNvPr id="1" name=""/>
        <p:cNvGrpSpPr/>
        <p:nvPr/>
      </p:nvGrpSpPr>
      <p:grpSpPr>
        <a:xfrm>
          <a:off x="0" y="0"/>
          <a:ext cx="0" cy="0"/>
          <a:chOff x="0" y="0"/>
          <a:chExt cx="0" cy="0"/>
        </a:xfrm>
      </p:grpSpPr>
      <p:sp>
        <p:nvSpPr>
          <p:cNvPr id="22" name="Plassholder for tekst 18"/>
          <p:cNvSpPr>
            <a:spLocks noGrp="1"/>
          </p:cNvSpPr>
          <p:nvPr>
            <p:ph type="body" sz="quarter" idx="23" hasCustomPrompt="1"/>
          </p:nvPr>
        </p:nvSpPr>
        <p:spPr>
          <a:xfrm>
            <a:off x="-19050" y="2032921"/>
            <a:ext cx="6121270" cy="2160000"/>
          </a:xfrm>
          <a:solidFill>
            <a:schemeClr val="tx2"/>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2">
              <a:alpha val="8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2">
              <a:alpha val="8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pic>
        <p:nvPicPr>
          <p:cNvPr id="5" name="Grafikk 4">
            <a:extLst>
              <a:ext uri="{FF2B5EF4-FFF2-40B4-BE49-F238E27FC236}">
                <a16:creationId xmlns:a16="http://schemas.microsoft.com/office/drawing/2014/main" id="{BAA30A7C-3548-F300-E3C5-1CDB32A0C7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4575" y="3229387"/>
            <a:ext cx="4707960" cy="3274260"/>
          </a:xfrm>
          <a:prstGeom prst="rect">
            <a:avLst/>
          </a:prstGeom>
        </p:spPr>
      </p:pic>
      <p:sp>
        <p:nvSpPr>
          <p:cNvPr id="4" name="Rektangel 3">
            <a:extLst>
              <a:ext uri="{FF2B5EF4-FFF2-40B4-BE49-F238E27FC236}">
                <a16:creationId xmlns:a16="http://schemas.microsoft.com/office/drawing/2014/main" id="{F797F408-C460-097F-AF13-22607296CF55}"/>
              </a:ext>
            </a:extLst>
          </p:cNvPr>
          <p:cNvSpPr/>
          <p:nvPr userDrawn="1"/>
        </p:nvSpPr>
        <p:spPr>
          <a:xfrm>
            <a:off x="0" y="0"/>
            <a:ext cx="12192000" cy="829733"/>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6" name="Bilde 6">
            <a:extLst>
              <a:ext uri="{FF2B5EF4-FFF2-40B4-BE49-F238E27FC236}">
                <a16:creationId xmlns:a16="http://schemas.microsoft.com/office/drawing/2014/main" id="{5389D146-2215-D88E-8CD9-964B5F1215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488" y="171117"/>
            <a:ext cx="2501301" cy="544501"/>
          </a:xfrm>
          <a:prstGeom prst="rect">
            <a:avLst/>
          </a:prstGeom>
          <a:noFill/>
        </p:spPr>
      </p:pic>
    </p:spTree>
    <p:extLst>
      <p:ext uri="{BB962C8B-B14F-4D97-AF65-F5344CB8AC3E}">
        <p14:creationId xmlns:p14="http://schemas.microsoft.com/office/powerpoint/2010/main" val="456291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kmål Seks grå bokser">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7E66138F-D4CB-6BBC-537A-F9F5F293DD32}"/>
              </a:ext>
            </a:extLst>
          </p:cNvPr>
          <p:cNvGrpSpPr/>
          <p:nvPr userDrawn="1"/>
        </p:nvGrpSpPr>
        <p:grpSpPr>
          <a:xfrm>
            <a:off x="727572" y="1690687"/>
            <a:ext cx="10744230" cy="4351618"/>
            <a:chOff x="727572" y="1690687"/>
            <a:chExt cx="10744230" cy="4351618"/>
          </a:xfrm>
          <a:solidFill>
            <a:schemeClr val="bg1">
              <a:lumMod val="95000"/>
            </a:schemeClr>
          </a:solidFill>
        </p:grpSpPr>
        <p:sp>
          <p:nvSpPr>
            <p:cNvPr id="8" name="Rektangel 7">
              <a:extLst>
                <a:ext uri="{FF2B5EF4-FFF2-40B4-BE49-F238E27FC236}">
                  <a16:creationId xmlns:a16="http://schemas.microsoft.com/office/drawing/2014/main" id="{86E35787-8B03-5A6F-BDA4-6AB6AF202C92}"/>
                </a:ext>
              </a:extLst>
            </p:cNvPr>
            <p:cNvSpPr/>
            <p:nvPr/>
          </p:nvSpPr>
          <p:spPr>
            <a:xfrm>
              <a:off x="735142" y="3921397"/>
              <a:ext cx="3531140"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DDCE0A7D-D689-5CC8-5814-34CBC1C33A58}"/>
                </a:ext>
              </a:extLst>
            </p:cNvPr>
            <p:cNvSpPr/>
            <p:nvPr/>
          </p:nvSpPr>
          <p:spPr>
            <a:xfrm>
              <a:off x="7925718" y="3921328"/>
              <a:ext cx="3546084" cy="2120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ktangel 25">
              <a:extLst>
                <a:ext uri="{FF2B5EF4-FFF2-40B4-BE49-F238E27FC236}">
                  <a16:creationId xmlns:a16="http://schemas.microsoft.com/office/drawing/2014/main" id="{B34071F1-CF9F-32F7-9CCC-5810E0B97E59}"/>
                </a:ext>
              </a:extLst>
            </p:cNvPr>
            <p:cNvSpPr/>
            <p:nvPr/>
          </p:nvSpPr>
          <p:spPr>
            <a:xfrm>
              <a:off x="4320874" y="3921328"/>
              <a:ext cx="3546084"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DED77A99-E7DE-2E01-0E87-958B4BA32C7E}"/>
                </a:ext>
              </a:extLst>
            </p:cNvPr>
            <p:cNvSpPr/>
            <p:nvPr/>
          </p:nvSpPr>
          <p:spPr>
            <a:xfrm>
              <a:off x="4322958" y="1690687"/>
              <a:ext cx="3546084"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01CDD9BD-8EEA-7BC7-89B9-92A4373F1FC4}"/>
                </a:ext>
              </a:extLst>
            </p:cNvPr>
            <p:cNvSpPr/>
            <p:nvPr/>
          </p:nvSpPr>
          <p:spPr>
            <a:xfrm>
              <a:off x="727572" y="1697519"/>
              <a:ext cx="3535330" cy="2107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4221E6A3-C38E-E3C7-889D-DE6F32C3C3A5}"/>
                </a:ext>
              </a:extLst>
            </p:cNvPr>
            <p:cNvSpPr/>
            <p:nvPr/>
          </p:nvSpPr>
          <p:spPr>
            <a:xfrm>
              <a:off x="7925718" y="1697516"/>
              <a:ext cx="3546084" cy="2120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7"/>
            <a:ext cx="3235859" cy="1841368"/>
          </a:xfrm>
          <a:prstGeom prst="rect">
            <a:avLst/>
          </a:prstGeom>
        </p:spPr>
        <p:txBody>
          <a:bodyPr>
            <a:noAutofit/>
          </a:bodyPr>
          <a:lstStyle>
            <a:lvl1pPr>
              <a:defRPr sz="1800"/>
            </a:lvl1pPr>
          </a:lstStyle>
          <a:p>
            <a:pPr lvl="0"/>
            <a:r>
              <a:rPr lang="nb-NO"/>
              <a:t>Klikk for å legge til innhold</a:t>
            </a:r>
          </a:p>
        </p:txBody>
      </p:sp>
      <p:sp>
        <p:nvSpPr>
          <p:cNvPr id="5" name="Plassholder for innhold 3">
            <a:extLst>
              <a:ext uri="{FF2B5EF4-FFF2-40B4-BE49-F238E27FC236}">
                <a16:creationId xmlns:a16="http://schemas.microsoft.com/office/drawing/2014/main" id="{1C0BC547-34E0-3401-69BB-E026DB531E59}"/>
              </a:ext>
            </a:extLst>
          </p:cNvPr>
          <p:cNvSpPr>
            <a:spLocks noGrp="1"/>
          </p:cNvSpPr>
          <p:nvPr>
            <p:ph sz="half" idx="10" hasCustomPrompt="1"/>
          </p:nvPr>
        </p:nvSpPr>
        <p:spPr>
          <a:xfrm>
            <a:off x="4365360" y="1821517"/>
            <a:ext cx="3348192" cy="1841368"/>
          </a:xfrm>
          <a:prstGeom prst="rect">
            <a:avLst/>
          </a:prstGeom>
        </p:spPr>
        <p:txBody>
          <a:bodyPr>
            <a:noAutofit/>
          </a:bodyPr>
          <a:lstStyle>
            <a:lvl1pPr>
              <a:defRPr sz="1800"/>
            </a:lvl1pPr>
          </a:lstStyle>
          <a:p>
            <a:pPr lvl="0"/>
            <a:r>
              <a:rPr lang="nb-NO"/>
              <a:t>Klikk for å legge til innhold</a:t>
            </a:r>
          </a:p>
        </p:txBody>
      </p:sp>
      <p:sp>
        <p:nvSpPr>
          <p:cNvPr id="6" name="Plassholder for innhold 3">
            <a:extLst>
              <a:ext uri="{FF2B5EF4-FFF2-40B4-BE49-F238E27FC236}">
                <a16:creationId xmlns:a16="http://schemas.microsoft.com/office/drawing/2014/main" id="{C1AB9521-A89B-5B7B-2420-C56BE4F21E73}"/>
              </a:ext>
            </a:extLst>
          </p:cNvPr>
          <p:cNvSpPr>
            <a:spLocks noGrp="1"/>
          </p:cNvSpPr>
          <p:nvPr>
            <p:ph sz="half" idx="13" hasCustomPrompt="1"/>
          </p:nvPr>
        </p:nvSpPr>
        <p:spPr>
          <a:xfrm>
            <a:off x="7985256" y="1821517"/>
            <a:ext cx="3368544" cy="1841368"/>
          </a:xfrm>
          <a:prstGeom prst="rect">
            <a:avLst/>
          </a:prstGeom>
        </p:spPr>
        <p:txBody>
          <a:bodyPr>
            <a:noAutofit/>
          </a:bodyPr>
          <a:lstStyle>
            <a:lvl1pPr>
              <a:defRPr sz="1800"/>
            </a:lvl1pPr>
          </a:lstStyle>
          <a:p>
            <a:pPr lvl="0"/>
            <a:r>
              <a:rPr lang="nb-NO"/>
              <a:t>Klikk for å legge til innhold</a:t>
            </a:r>
          </a:p>
        </p:txBody>
      </p:sp>
      <p:sp>
        <p:nvSpPr>
          <p:cNvPr id="35" name="Plassholder for innhold 2">
            <a:extLst>
              <a:ext uri="{FF2B5EF4-FFF2-40B4-BE49-F238E27FC236}">
                <a16:creationId xmlns:a16="http://schemas.microsoft.com/office/drawing/2014/main" id="{F67482C8-0463-80A9-8C2F-D276D408DC85}"/>
              </a:ext>
            </a:extLst>
          </p:cNvPr>
          <p:cNvSpPr>
            <a:spLocks noGrp="1"/>
          </p:cNvSpPr>
          <p:nvPr>
            <p:ph sz="half" idx="14" hasCustomPrompt="1"/>
          </p:nvPr>
        </p:nvSpPr>
        <p:spPr>
          <a:xfrm>
            <a:off x="854734" y="4047114"/>
            <a:ext cx="3235859" cy="1841368"/>
          </a:xfrm>
          <a:prstGeom prst="rect">
            <a:avLst/>
          </a:prstGeom>
        </p:spPr>
        <p:txBody>
          <a:bodyPr>
            <a:noAutofit/>
          </a:bodyPr>
          <a:lstStyle>
            <a:lvl1pPr>
              <a:defRPr sz="1800"/>
            </a:lvl1pPr>
          </a:lstStyle>
          <a:p>
            <a:pPr lvl="0"/>
            <a:r>
              <a:rPr lang="nb-NO"/>
              <a:t>Klikk for å legge til innhold</a:t>
            </a:r>
          </a:p>
        </p:txBody>
      </p:sp>
      <p:sp>
        <p:nvSpPr>
          <p:cNvPr id="36" name="Plassholder for innhold 3">
            <a:extLst>
              <a:ext uri="{FF2B5EF4-FFF2-40B4-BE49-F238E27FC236}">
                <a16:creationId xmlns:a16="http://schemas.microsoft.com/office/drawing/2014/main" id="{7E7F1438-2F81-2DA5-951A-76B0C6FC85F5}"/>
              </a:ext>
            </a:extLst>
          </p:cNvPr>
          <p:cNvSpPr>
            <a:spLocks noGrp="1"/>
          </p:cNvSpPr>
          <p:nvPr>
            <p:ph sz="half" idx="15" hasCustomPrompt="1"/>
          </p:nvPr>
        </p:nvSpPr>
        <p:spPr>
          <a:xfrm>
            <a:off x="4381894" y="4047114"/>
            <a:ext cx="3348192" cy="1841368"/>
          </a:xfrm>
          <a:prstGeom prst="rect">
            <a:avLst/>
          </a:prstGeom>
        </p:spPr>
        <p:txBody>
          <a:bodyPr>
            <a:noAutofit/>
          </a:bodyPr>
          <a:lstStyle>
            <a:lvl1pPr>
              <a:defRPr sz="1800"/>
            </a:lvl1pPr>
          </a:lstStyle>
          <a:p>
            <a:pPr lvl="0"/>
            <a:r>
              <a:rPr lang="nb-NO"/>
              <a:t>Klikk for å legge til innhold</a:t>
            </a:r>
          </a:p>
        </p:txBody>
      </p:sp>
      <p:sp>
        <p:nvSpPr>
          <p:cNvPr id="37" name="Plassholder for innhold 3">
            <a:extLst>
              <a:ext uri="{FF2B5EF4-FFF2-40B4-BE49-F238E27FC236}">
                <a16:creationId xmlns:a16="http://schemas.microsoft.com/office/drawing/2014/main" id="{5E89B971-C631-97B4-43C4-B539DAA44792}"/>
              </a:ext>
            </a:extLst>
          </p:cNvPr>
          <p:cNvSpPr>
            <a:spLocks noGrp="1"/>
          </p:cNvSpPr>
          <p:nvPr>
            <p:ph sz="half" idx="16" hasCustomPrompt="1"/>
          </p:nvPr>
        </p:nvSpPr>
        <p:spPr>
          <a:xfrm>
            <a:off x="8001790" y="4047114"/>
            <a:ext cx="3368544" cy="1841368"/>
          </a:xfrm>
          <a:prstGeom prst="rect">
            <a:avLst/>
          </a:prstGeom>
        </p:spPr>
        <p:txBody>
          <a:bodyPr>
            <a:noAutofit/>
          </a:bodyPr>
          <a:lstStyle>
            <a:lvl1pPr>
              <a:defRPr sz="1800"/>
            </a:lvl1pPr>
          </a:lstStyle>
          <a:p>
            <a:pPr lvl="0"/>
            <a:r>
              <a:rPr lang="nb-NO"/>
              <a:t>Klikk for å legge til innhold</a:t>
            </a:r>
          </a:p>
        </p:txBody>
      </p:sp>
      <p:sp>
        <p:nvSpPr>
          <p:cNvPr id="4" name="Plassholder for bunntekst 4">
            <a:extLst>
              <a:ext uri="{FF2B5EF4-FFF2-40B4-BE49-F238E27FC236}">
                <a16:creationId xmlns:a16="http://schemas.microsoft.com/office/drawing/2014/main" id="{533CE686-E278-4704-A588-1EF5B9B7332E}"/>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BDE46FD0-8B54-1E4B-77D1-59EC13C22C84}"/>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12" name="Plassholder for lysbildenummer 5">
            <a:extLst>
              <a:ext uri="{FF2B5EF4-FFF2-40B4-BE49-F238E27FC236}">
                <a16:creationId xmlns:a16="http://schemas.microsoft.com/office/drawing/2014/main" id="{38B33833-2913-B924-096B-680A1BA53022}"/>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394134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kmål Åtte grå bokser">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E8C20FE5-33DE-7BCD-BEB1-6E468AD6831E}"/>
              </a:ext>
            </a:extLst>
          </p:cNvPr>
          <p:cNvGrpSpPr/>
          <p:nvPr userDrawn="1"/>
        </p:nvGrpSpPr>
        <p:grpSpPr>
          <a:xfrm>
            <a:off x="724006" y="1669361"/>
            <a:ext cx="10743988" cy="4387528"/>
            <a:chOff x="724006" y="1669361"/>
            <a:chExt cx="10743988" cy="4387528"/>
          </a:xfrm>
          <a:solidFill>
            <a:schemeClr val="bg1">
              <a:lumMod val="95000"/>
            </a:schemeClr>
          </a:solidFill>
        </p:grpSpPr>
        <p:sp>
          <p:nvSpPr>
            <p:cNvPr id="6" name="Rektangel 5">
              <a:extLst>
                <a:ext uri="{FF2B5EF4-FFF2-40B4-BE49-F238E27FC236}">
                  <a16:creationId xmlns:a16="http://schemas.microsoft.com/office/drawing/2014/main" id="{B0CF7B83-00B9-4FAD-6D03-3D9AFEB1470A}"/>
                </a:ext>
              </a:extLst>
            </p:cNvPr>
            <p:cNvSpPr/>
            <p:nvPr/>
          </p:nvSpPr>
          <p:spPr>
            <a:xfrm>
              <a:off x="735142"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8" name="Rektangel 7">
              <a:extLst>
                <a:ext uri="{FF2B5EF4-FFF2-40B4-BE49-F238E27FC236}">
                  <a16:creationId xmlns:a16="http://schemas.microsoft.com/office/drawing/2014/main" id="{C3893FC2-7FD2-8223-7638-70DA1657840D}"/>
                </a:ext>
              </a:extLst>
            </p:cNvPr>
            <p:cNvSpPr/>
            <p:nvPr/>
          </p:nvSpPr>
          <p:spPr>
            <a:xfrm>
              <a:off x="3442634"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Rektangel 9">
              <a:extLst>
                <a:ext uri="{FF2B5EF4-FFF2-40B4-BE49-F238E27FC236}">
                  <a16:creationId xmlns:a16="http://schemas.microsoft.com/office/drawing/2014/main" id="{4FA7563A-2862-F8AE-63FC-3C8766A3075C}"/>
                </a:ext>
              </a:extLst>
            </p:cNvPr>
            <p:cNvSpPr/>
            <p:nvPr/>
          </p:nvSpPr>
          <p:spPr>
            <a:xfrm>
              <a:off x="6140601"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6" name="Rektangel 25">
              <a:extLst>
                <a:ext uri="{FF2B5EF4-FFF2-40B4-BE49-F238E27FC236}">
                  <a16:creationId xmlns:a16="http://schemas.microsoft.com/office/drawing/2014/main" id="{558BEF94-F77E-A94A-F0C1-8B693369EF53}"/>
                </a:ext>
              </a:extLst>
            </p:cNvPr>
            <p:cNvSpPr/>
            <p:nvPr/>
          </p:nvSpPr>
          <p:spPr>
            <a:xfrm>
              <a:off x="8859860" y="3916913"/>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8" name="Rektangel 27">
              <a:extLst>
                <a:ext uri="{FF2B5EF4-FFF2-40B4-BE49-F238E27FC236}">
                  <a16:creationId xmlns:a16="http://schemas.microsoft.com/office/drawing/2014/main" id="{D775E6BE-A3FD-B13F-76AD-AECF0E9B402C}"/>
                </a:ext>
              </a:extLst>
            </p:cNvPr>
            <p:cNvSpPr/>
            <p:nvPr/>
          </p:nvSpPr>
          <p:spPr>
            <a:xfrm>
              <a:off x="3434990"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0" name="Rektangel 29">
              <a:extLst>
                <a:ext uri="{FF2B5EF4-FFF2-40B4-BE49-F238E27FC236}">
                  <a16:creationId xmlns:a16="http://schemas.microsoft.com/office/drawing/2014/main" id="{010BF3A1-E1F0-A7F7-07A8-E3C2520D7DA3}"/>
                </a:ext>
              </a:extLst>
            </p:cNvPr>
            <p:cNvSpPr/>
            <p:nvPr/>
          </p:nvSpPr>
          <p:spPr>
            <a:xfrm>
              <a:off x="724006"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6" name="Rektangel 35">
              <a:extLst>
                <a:ext uri="{FF2B5EF4-FFF2-40B4-BE49-F238E27FC236}">
                  <a16:creationId xmlns:a16="http://schemas.microsoft.com/office/drawing/2014/main" id="{13821784-D0DC-BD3A-2095-0222C097096B}"/>
                </a:ext>
              </a:extLst>
            </p:cNvPr>
            <p:cNvSpPr/>
            <p:nvPr/>
          </p:nvSpPr>
          <p:spPr>
            <a:xfrm>
              <a:off x="6140601" y="16693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41" name="Rektangel 40">
              <a:extLst>
                <a:ext uri="{FF2B5EF4-FFF2-40B4-BE49-F238E27FC236}">
                  <a16:creationId xmlns:a16="http://schemas.microsoft.com/office/drawing/2014/main" id="{A20E0B06-18E5-F441-1EA7-88C3346F9955}"/>
                </a:ext>
              </a:extLst>
            </p:cNvPr>
            <p:cNvSpPr/>
            <p:nvPr/>
          </p:nvSpPr>
          <p:spPr>
            <a:xfrm>
              <a:off x="8846212" y="1669861"/>
              <a:ext cx="2608134" cy="2139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D4ED209-96B4-E174-2B08-DE9C848C5CB5}"/>
              </a:ext>
            </a:extLst>
          </p:cNvPr>
          <p:cNvSpPr>
            <a:spLocks noGrp="1"/>
          </p:cNvSpPr>
          <p:nvPr>
            <p:ph sz="half" idx="1" hasCustomPrompt="1"/>
          </p:nvPr>
        </p:nvSpPr>
        <p:spPr>
          <a:xfrm>
            <a:off x="838200" y="1821516"/>
            <a:ext cx="2402941" cy="1880251"/>
          </a:xfrm>
          <a:prstGeom prst="rect">
            <a:avLst/>
          </a:prstGeom>
        </p:spPr>
        <p:txBody>
          <a:bodyPr>
            <a:noAutofit/>
          </a:bodyPr>
          <a:lstStyle>
            <a:lvl1pPr>
              <a:defRPr sz="1600"/>
            </a:lvl1pPr>
          </a:lstStyle>
          <a:p>
            <a:pPr lvl="0"/>
            <a:r>
              <a:rPr lang="nb-NO"/>
              <a:t>Klikk for å legge til innhold</a:t>
            </a:r>
          </a:p>
        </p:txBody>
      </p:sp>
      <p:sp>
        <p:nvSpPr>
          <p:cNvPr id="37" name="Plassholder for innhold 2">
            <a:extLst>
              <a:ext uri="{FF2B5EF4-FFF2-40B4-BE49-F238E27FC236}">
                <a16:creationId xmlns:a16="http://schemas.microsoft.com/office/drawing/2014/main" id="{38AB9692-9803-DEE4-F1BB-C21FCFF82E49}"/>
              </a:ext>
            </a:extLst>
          </p:cNvPr>
          <p:cNvSpPr>
            <a:spLocks noGrp="1"/>
          </p:cNvSpPr>
          <p:nvPr>
            <p:ph sz="half" idx="13" hasCustomPrompt="1"/>
          </p:nvPr>
        </p:nvSpPr>
        <p:spPr>
          <a:xfrm>
            <a:off x="3545230" y="1821516"/>
            <a:ext cx="2402941" cy="1880251"/>
          </a:xfrm>
          <a:prstGeom prst="rect">
            <a:avLst/>
          </a:prstGeom>
        </p:spPr>
        <p:txBody>
          <a:bodyPr>
            <a:noAutofit/>
          </a:bodyPr>
          <a:lstStyle>
            <a:lvl1pPr>
              <a:defRPr sz="1600"/>
            </a:lvl1pPr>
          </a:lstStyle>
          <a:p>
            <a:pPr lvl="0"/>
            <a:r>
              <a:rPr lang="nb-NO"/>
              <a:t>Klikk for å legge til innhold</a:t>
            </a:r>
          </a:p>
        </p:txBody>
      </p:sp>
      <p:sp>
        <p:nvSpPr>
          <p:cNvPr id="38" name="Plassholder for innhold 2">
            <a:extLst>
              <a:ext uri="{FF2B5EF4-FFF2-40B4-BE49-F238E27FC236}">
                <a16:creationId xmlns:a16="http://schemas.microsoft.com/office/drawing/2014/main" id="{99C70151-19C6-D1E1-1E9E-827616F6D4DA}"/>
              </a:ext>
            </a:extLst>
          </p:cNvPr>
          <p:cNvSpPr>
            <a:spLocks noGrp="1"/>
          </p:cNvSpPr>
          <p:nvPr>
            <p:ph sz="half" idx="14" hasCustomPrompt="1"/>
          </p:nvPr>
        </p:nvSpPr>
        <p:spPr>
          <a:xfrm>
            <a:off x="6245217" y="1826886"/>
            <a:ext cx="2402941" cy="1880251"/>
          </a:xfrm>
          <a:prstGeom prst="rect">
            <a:avLst/>
          </a:prstGeom>
        </p:spPr>
        <p:txBody>
          <a:bodyPr>
            <a:noAutofit/>
          </a:bodyPr>
          <a:lstStyle>
            <a:lvl1pPr>
              <a:defRPr sz="1600"/>
            </a:lvl1pPr>
          </a:lstStyle>
          <a:p>
            <a:pPr lvl="0"/>
            <a:r>
              <a:rPr lang="nb-NO"/>
              <a:t>Klikk for å legge til innhold</a:t>
            </a:r>
          </a:p>
        </p:txBody>
      </p:sp>
      <p:sp>
        <p:nvSpPr>
          <p:cNvPr id="39" name="Plassholder for innhold 2">
            <a:extLst>
              <a:ext uri="{FF2B5EF4-FFF2-40B4-BE49-F238E27FC236}">
                <a16:creationId xmlns:a16="http://schemas.microsoft.com/office/drawing/2014/main" id="{50F65B57-1186-D02B-5920-81C4D16A0D72}"/>
              </a:ext>
            </a:extLst>
          </p:cNvPr>
          <p:cNvSpPr>
            <a:spLocks noGrp="1"/>
          </p:cNvSpPr>
          <p:nvPr>
            <p:ph sz="half" idx="15" hasCustomPrompt="1"/>
          </p:nvPr>
        </p:nvSpPr>
        <p:spPr>
          <a:xfrm>
            <a:off x="8952247" y="1826886"/>
            <a:ext cx="2402941" cy="1880251"/>
          </a:xfrm>
          <a:prstGeom prst="rect">
            <a:avLst/>
          </a:prstGeom>
        </p:spPr>
        <p:txBody>
          <a:bodyPr>
            <a:noAutofit/>
          </a:bodyPr>
          <a:lstStyle>
            <a:lvl1pPr>
              <a:defRPr sz="1600"/>
            </a:lvl1pPr>
          </a:lstStyle>
          <a:p>
            <a:pPr lvl="0"/>
            <a:r>
              <a:rPr lang="nb-NO"/>
              <a:t>Klikk for å legge til innhold</a:t>
            </a:r>
          </a:p>
        </p:txBody>
      </p:sp>
      <p:sp>
        <p:nvSpPr>
          <p:cNvPr id="43" name="Plassholder for innhold 2">
            <a:extLst>
              <a:ext uri="{FF2B5EF4-FFF2-40B4-BE49-F238E27FC236}">
                <a16:creationId xmlns:a16="http://schemas.microsoft.com/office/drawing/2014/main" id="{FB39C062-ACCF-24F4-453F-456F38FE0724}"/>
              </a:ext>
            </a:extLst>
          </p:cNvPr>
          <p:cNvSpPr>
            <a:spLocks noGrp="1"/>
          </p:cNvSpPr>
          <p:nvPr>
            <p:ph sz="half" idx="16" hasCustomPrompt="1"/>
          </p:nvPr>
        </p:nvSpPr>
        <p:spPr>
          <a:xfrm>
            <a:off x="838200" y="4063988"/>
            <a:ext cx="2402941" cy="1880251"/>
          </a:xfrm>
          <a:prstGeom prst="rect">
            <a:avLst/>
          </a:prstGeom>
        </p:spPr>
        <p:txBody>
          <a:bodyPr>
            <a:noAutofit/>
          </a:bodyPr>
          <a:lstStyle>
            <a:lvl1pPr>
              <a:defRPr sz="1600"/>
            </a:lvl1pPr>
          </a:lstStyle>
          <a:p>
            <a:pPr lvl="0"/>
            <a:r>
              <a:rPr lang="nb-NO"/>
              <a:t>Klikk for å legge til innhold</a:t>
            </a:r>
          </a:p>
        </p:txBody>
      </p:sp>
      <p:sp>
        <p:nvSpPr>
          <p:cNvPr id="44" name="Plassholder for innhold 2">
            <a:extLst>
              <a:ext uri="{FF2B5EF4-FFF2-40B4-BE49-F238E27FC236}">
                <a16:creationId xmlns:a16="http://schemas.microsoft.com/office/drawing/2014/main" id="{2DF7B6DE-984D-8AEB-F816-F2D84A8BE50E}"/>
              </a:ext>
            </a:extLst>
          </p:cNvPr>
          <p:cNvSpPr>
            <a:spLocks noGrp="1"/>
          </p:cNvSpPr>
          <p:nvPr>
            <p:ph sz="half" idx="17" hasCustomPrompt="1"/>
          </p:nvPr>
        </p:nvSpPr>
        <p:spPr>
          <a:xfrm>
            <a:off x="3545230" y="4063988"/>
            <a:ext cx="2402941" cy="1880251"/>
          </a:xfrm>
          <a:prstGeom prst="rect">
            <a:avLst/>
          </a:prstGeom>
        </p:spPr>
        <p:txBody>
          <a:bodyPr>
            <a:noAutofit/>
          </a:bodyPr>
          <a:lstStyle>
            <a:lvl1pPr>
              <a:defRPr sz="1600"/>
            </a:lvl1pPr>
          </a:lstStyle>
          <a:p>
            <a:pPr lvl="0"/>
            <a:r>
              <a:rPr lang="nb-NO"/>
              <a:t>Klikk for å legge til innhold</a:t>
            </a:r>
          </a:p>
        </p:txBody>
      </p:sp>
      <p:sp>
        <p:nvSpPr>
          <p:cNvPr id="45" name="Plassholder for innhold 2">
            <a:extLst>
              <a:ext uri="{FF2B5EF4-FFF2-40B4-BE49-F238E27FC236}">
                <a16:creationId xmlns:a16="http://schemas.microsoft.com/office/drawing/2014/main" id="{30B5EC83-1AEA-2DE9-4CB8-77633B8D33B6}"/>
              </a:ext>
            </a:extLst>
          </p:cNvPr>
          <p:cNvSpPr>
            <a:spLocks noGrp="1"/>
          </p:cNvSpPr>
          <p:nvPr>
            <p:ph sz="half" idx="18" hasCustomPrompt="1"/>
          </p:nvPr>
        </p:nvSpPr>
        <p:spPr>
          <a:xfrm>
            <a:off x="6245217" y="4069358"/>
            <a:ext cx="2402941" cy="1880251"/>
          </a:xfrm>
          <a:prstGeom prst="rect">
            <a:avLst/>
          </a:prstGeom>
        </p:spPr>
        <p:txBody>
          <a:bodyPr>
            <a:noAutofit/>
          </a:bodyPr>
          <a:lstStyle>
            <a:lvl1pPr>
              <a:defRPr sz="1600"/>
            </a:lvl1pPr>
          </a:lstStyle>
          <a:p>
            <a:pPr lvl="0"/>
            <a:r>
              <a:rPr lang="nb-NO"/>
              <a:t>Klikk for å legge til innhold</a:t>
            </a:r>
          </a:p>
        </p:txBody>
      </p:sp>
      <p:sp>
        <p:nvSpPr>
          <p:cNvPr id="46" name="Plassholder for innhold 2">
            <a:extLst>
              <a:ext uri="{FF2B5EF4-FFF2-40B4-BE49-F238E27FC236}">
                <a16:creationId xmlns:a16="http://schemas.microsoft.com/office/drawing/2014/main" id="{5C428003-D066-1CC8-CD3A-8D9150208DF6}"/>
              </a:ext>
            </a:extLst>
          </p:cNvPr>
          <p:cNvSpPr>
            <a:spLocks noGrp="1"/>
          </p:cNvSpPr>
          <p:nvPr>
            <p:ph sz="half" idx="19" hasCustomPrompt="1"/>
          </p:nvPr>
        </p:nvSpPr>
        <p:spPr>
          <a:xfrm>
            <a:off x="8952247" y="4069358"/>
            <a:ext cx="2402941" cy="1880251"/>
          </a:xfrm>
          <a:prstGeom prst="rect">
            <a:avLst/>
          </a:prstGeom>
        </p:spPr>
        <p:txBody>
          <a:bodyPr>
            <a:noAutofit/>
          </a:bodyPr>
          <a:lstStyle>
            <a:lvl1pPr>
              <a:defRPr sz="1600"/>
            </a:lvl1pPr>
          </a:lstStyle>
          <a:p>
            <a:pPr lvl="0"/>
            <a:r>
              <a:rPr lang="nb-NO"/>
              <a:t>Klikk for å legge til innhold</a:t>
            </a:r>
          </a:p>
        </p:txBody>
      </p:sp>
      <p:sp>
        <p:nvSpPr>
          <p:cNvPr id="4" name="Plassholder for bunntekst 4">
            <a:extLst>
              <a:ext uri="{FF2B5EF4-FFF2-40B4-BE49-F238E27FC236}">
                <a16:creationId xmlns:a16="http://schemas.microsoft.com/office/drawing/2014/main" id="{658B7877-AA90-DFE3-6716-1BDDF7CA76F1}"/>
              </a:ext>
            </a:extLst>
          </p:cNvPr>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1" name="Plassholder for dato 3">
            <a:extLst>
              <a:ext uri="{FF2B5EF4-FFF2-40B4-BE49-F238E27FC236}">
                <a16:creationId xmlns:a16="http://schemas.microsoft.com/office/drawing/2014/main" id="{2BA11A89-9137-49E5-3A74-2D1A22BE8767}"/>
              </a:ext>
            </a:extLst>
          </p:cNvPr>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F1F8DF8A-1C4F-4E5E-8F53-2A9E84C9A5DB}" type="datetime1">
              <a:rPr lang="nb-NO" smtClean="0"/>
              <a:t>27.11.2024</a:t>
            </a:fld>
            <a:endParaRPr lang="nb-NO"/>
          </a:p>
        </p:txBody>
      </p:sp>
      <p:sp>
        <p:nvSpPr>
          <p:cNvPr id="12" name="Plassholder for lysbildenummer 5">
            <a:extLst>
              <a:ext uri="{FF2B5EF4-FFF2-40B4-BE49-F238E27FC236}">
                <a16:creationId xmlns:a16="http://schemas.microsoft.com/office/drawing/2014/main" id="{21BA21B4-0C6A-3BCE-D501-A16A5C96A426}"/>
              </a:ext>
            </a:extLst>
          </p:cNvPr>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spTree>
    <p:extLst>
      <p:ext uri="{BB962C8B-B14F-4D97-AF65-F5344CB8AC3E}">
        <p14:creationId xmlns:p14="http://schemas.microsoft.com/office/powerpoint/2010/main" val="24899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a:t>Klikk for å legge til tekst</a:t>
            </a:r>
          </a:p>
          <a:p>
            <a:pPr lvl="1"/>
            <a:r>
              <a:rPr lang="nb-NO"/>
              <a:t>Andre nivå</a:t>
            </a:r>
          </a:p>
          <a:p>
            <a:pPr lvl="2"/>
            <a:r>
              <a:rPr lang="nb-NO"/>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87E1EB3B-2AEC-4994-BBE7-7836D0B13CC1}" type="datetime1">
              <a:rPr lang="nb-NO" smtClean="0"/>
              <a:t>27.11.2024</a:t>
            </a:fld>
            <a:endParaRPr lang="nb-NO"/>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2">
                    <a:lumMod val="75000"/>
                  </a:schemeClr>
                </a:solidFill>
                <a:latin typeface="Arial" panose="020B0604020202020204" pitchFamily="34" charset="0"/>
                <a:cs typeface="Arial" panose="020B0604020202020204" pitchFamily="34" charset="0"/>
              </a:defRPr>
            </a:lvl1pPr>
          </a:lstStyle>
          <a:p>
            <a:endParaRPr lang="nb-NO"/>
          </a:p>
        </p:txBody>
      </p:sp>
      <p:sp>
        <p:nvSpPr>
          <p:cNvPr id="9" name="Plassholder for tekst 3"/>
          <p:cNvSpPr>
            <a:spLocks noGrp="1"/>
          </p:cNvSpPr>
          <p:nvPr>
            <p:ph type="body" sz="quarter" idx="15" hasCustomPrompt="1"/>
          </p:nvPr>
        </p:nvSpPr>
        <p:spPr>
          <a:xfrm>
            <a:off x="9855235" y="5698836"/>
            <a:ext cx="2150771" cy="478127"/>
          </a:xfrm>
        </p:spPr>
        <p:txBody>
          <a:bodyPr anchor="b" anchorCtr="0">
            <a:normAutofit/>
          </a:bodyPr>
          <a:lstStyle>
            <a:lvl1pPr marL="0" indent="0" algn="l">
              <a:buNone/>
              <a:defRPr sz="1000" baseline="0">
                <a:solidFill>
                  <a:schemeClr val="tx2">
                    <a:lumMod val="75000"/>
                  </a:schemeClr>
                </a:solidFill>
              </a:defRPr>
            </a:lvl1pPr>
          </a:lstStyle>
          <a:p>
            <a:pPr lvl="0"/>
            <a:r>
              <a:rPr lang="nb-NO"/>
              <a:t>Foto- / kildekreditering</a:t>
            </a:r>
          </a:p>
        </p:txBody>
      </p:sp>
      <p:pic>
        <p:nvPicPr>
          <p:cNvPr id="5" name="Bilde 6">
            <a:extLst>
              <a:ext uri="{FF2B5EF4-FFF2-40B4-BE49-F238E27FC236}">
                <a16:creationId xmlns:a16="http://schemas.microsoft.com/office/drawing/2014/main" id="{44686C2B-0270-0E05-B934-D76211CFC5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322513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 To innholdsdeler SOR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a:t>Klikk for å legge til innhold</a:t>
            </a:r>
          </a:p>
          <a:p>
            <a:pPr lvl="1"/>
            <a:r>
              <a:rPr lang="nb-NO"/>
              <a:t>Andre nivå</a:t>
            </a:r>
          </a:p>
          <a:p>
            <a:pPr lvl="2"/>
            <a:r>
              <a:rPr lang="nb-NO"/>
              <a:t>Tredje nivå</a:t>
            </a:r>
          </a:p>
        </p:txBody>
      </p:sp>
      <p:sp>
        <p:nvSpPr>
          <p:cNvPr id="4" name="Plassholder for innhold 3"/>
          <p:cNvSpPr>
            <a:spLocks noGrp="1"/>
          </p:cNvSpPr>
          <p:nvPr>
            <p:ph sz="half" idx="2" hasCustomPrompt="1"/>
          </p:nvPr>
        </p:nvSpPr>
        <p:spPr>
          <a:xfrm>
            <a:off x="6172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a:t>Klikk for å legge til innhold</a:t>
            </a:r>
          </a:p>
          <a:p>
            <a:pPr lvl="1"/>
            <a:r>
              <a:rPr lang="nb-NO"/>
              <a:t>Andre nivå</a:t>
            </a:r>
          </a:p>
          <a:p>
            <a:pPr lvl="2"/>
            <a:r>
              <a:rPr lang="nb-NO"/>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fld id="{7B2477A5-5B9F-4F61-9BDE-323837191970}" type="datetime1">
              <a:rPr lang="nb-NO" smtClean="0"/>
              <a:t>27.11.2024</a:t>
            </a:fld>
            <a:endParaRPr lang="nb-NO"/>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a:p>
        </p:txBody>
      </p:sp>
      <p:sp>
        <p:nvSpPr>
          <p:cNvPr id="7" name="Plassholder for lysbildenummer 6"/>
          <p:cNvSpPr>
            <a:spLocks noGrp="1"/>
          </p:cNvSpPr>
          <p:nvPr>
            <p:ph type="sldNum" sz="quarter" idx="12"/>
          </p:nvPr>
        </p:nvSpPr>
        <p:spPr>
          <a:xfrm>
            <a:off x="11556000" y="6318000"/>
            <a:ext cx="450000" cy="360000"/>
          </a:xfrm>
          <a:prstGeom prst="rect">
            <a:avLst/>
          </a:prstGeom>
        </p:spPr>
        <p:txBody>
          <a:bodyPr/>
          <a:lstStyle>
            <a:lvl1pPr>
              <a:defRPr sz="900">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a:p>
        </p:txBody>
      </p:sp>
      <p:sp>
        <p:nvSpPr>
          <p:cNvPr id="8" name="Plassholder for tekst 3"/>
          <p:cNvSpPr>
            <a:spLocks noGrp="1"/>
          </p:cNvSpPr>
          <p:nvPr>
            <p:ph type="body" sz="quarter" idx="15" hasCustomPrompt="1"/>
          </p:nvPr>
        </p:nvSpPr>
        <p:spPr>
          <a:xfrm>
            <a:off x="838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a:t>Foto- / kildekreditering</a:t>
            </a:r>
          </a:p>
        </p:txBody>
      </p:sp>
      <p:pic>
        <p:nvPicPr>
          <p:cNvPr id="11" name="Bilde 6">
            <a:extLst>
              <a:ext uri="{FF2B5EF4-FFF2-40B4-BE49-F238E27FC236}">
                <a16:creationId xmlns:a16="http://schemas.microsoft.com/office/drawing/2014/main" id="{9C0BD31F-AA10-7E6F-B3B2-6FEDAAB100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564581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re innholdsdeler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fld id="{80B8BB5D-FE2F-4E12-BBDD-D6B994F525B3}" type="datetime1">
              <a:rPr lang="nb-NO" smtClean="0"/>
              <a:t>27.11.2024</a:t>
            </a:fld>
            <a:endParaRPr lang="nb-NO"/>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a:p>
        </p:txBody>
      </p:sp>
      <p:sp>
        <p:nvSpPr>
          <p:cNvPr id="5" name="Plassholder for lysbildenummer 4"/>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a:p>
        </p:txBody>
      </p:sp>
      <p:sp>
        <p:nvSpPr>
          <p:cNvPr id="6" name="Plassholder for innhold 2"/>
          <p:cNvSpPr>
            <a:spLocks noGrp="1"/>
          </p:cNvSpPr>
          <p:nvPr>
            <p:ph sz="half" idx="1" hasCustomPrompt="1"/>
          </p:nvPr>
        </p:nvSpPr>
        <p:spPr>
          <a:xfrm>
            <a:off x="838200" y="1821516"/>
            <a:ext cx="3456000" cy="3968619"/>
          </a:xfrm>
          <a:prstGeom prst="rect">
            <a:avLst/>
          </a:prstGeom>
        </p:spPr>
        <p:txBody>
          <a:bodyPr>
            <a:noAutofit/>
          </a:bodyPr>
          <a:lstStyle>
            <a:lvl1pPr>
              <a:defRPr/>
            </a:lvl1pPr>
          </a:lstStyle>
          <a:p>
            <a:pPr lvl="0"/>
            <a:r>
              <a:rPr lang="nb-NO"/>
              <a:t>Klikk for å legge til innhold</a:t>
            </a:r>
          </a:p>
        </p:txBody>
      </p:sp>
      <p:sp>
        <p:nvSpPr>
          <p:cNvPr id="7" name="Plassholder for innhold 3"/>
          <p:cNvSpPr>
            <a:spLocks noGrp="1"/>
          </p:cNvSpPr>
          <p:nvPr>
            <p:ph sz="half" idx="2" hasCustomPrompt="1"/>
          </p:nvPr>
        </p:nvSpPr>
        <p:spPr>
          <a:xfrm>
            <a:off x="4405324" y="1821516"/>
            <a:ext cx="3456000" cy="3968619"/>
          </a:xfrm>
          <a:prstGeom prst="rect">
            <a:avLst/>
          </a:prstGeom>
        </p:spPr>
        <p:txBody>
          <a:bodyPr>
            <a:noAutofit/>
          </a:bodyPr>
          <a:lstStyle/>
          <a:p>
            <a:pPr lvl="0"/>
            <a:r>
              <a:rPr lang="nb-NO"/>
              <a:t>Klikk for å legge til innhold</a:t>
            </a:r>
          </a:p>
        </p:txBody>
      </p:sp>
      <p:sp>
        <p:nvSpPr>
          <p:cNvPr id="8" name="Plassholder for innhold 3"/>
          <p:cNvSpPr>
            <a:spLocks noGrp="1"/>
          </p:cNvSpPr>
          <p:nvPr>
            <p:ph sz="half" idx="13" hasCustomPrompt="1"/>
          </p:nvPr>
        </p:nvSpPr>
        <p:spPr>
          <a:xfrm>
            <a:off x="7985256" y="1821516"/>
            <a:ext cx="3456000" cy="3968619"/>
          </a:xfrm>
          <a:prstGeom prst="rect">
            <a:avLst/>
          </a:prstGeom>
        </p:spPr>
        <p:txBody>
          <a:bodyPr>
            <a:noAutofit/>
          </a:bodyPr>
          <a:lstStyle/>
          <a:p>
            <a:pPr lvl="0"/>
            <a:r>
              <a:rPr lang="nb-NO"/>
              <a:t>Klikk for å legge til innhold</a:t>
            </a:r>
          </a:p>
        </p:txBody>
      </p:sp>
      <p:sp>
        <p:nvSpPr>
          <p:cNvPr id="9" name="Plassholder for tekst 3"/>
          <p:cNvSpPr>
            <a:spLocks noGrp="1"/>
          </p:cNvSpPr>
          <p:nvPr>
            <p:ph type="body" sz="quarter" idx="15" hasCustomPrompt="1"/>
          </p:nvPr>
        </p:nvSpPr>
        <p:spPr>
          <a:xfrm>
            <a:off x="798525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a:t>Foto: © Navn på fotograf og bildebyrå</a:t>
            </a:r>
          </a:p>
        </p:txBody>
      </p:sp>
      <p:sp>
        <p:nvSpPr>
          <p:cNvPr id="11" name="Plassholder for tekst 3"/>
          <p:cNvSpPr>
            <a:spLocks noGrp="1"/>
          </p:cNvSpPr>
          <p:nvPr>
            <p:ph type="body" sz="quarter" idx="16" hasCustomPrompt="1"/>
          </p:nvPr>
        </p:nvSpPr>
        <p:spPr>
          <a:xfrm>
            <a:off x="4405324"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a:t>Foto: © Navn på fotograf og bildebyrå</a:t>
            </a:r>
          </a:p>
        </p:txBody>
      </p:sp>
      <p:sp>
        <p:nvSpPr>
          <p:cNvPr id="12" name="Plassholder for tekst 3"/>
          <p:cNvSpPr>
            <a:spLocks noGrp="1"/>
          </p:cNvSpPr>
          <p:nvPr>
            <p:ph type="body" sz="quarter" idx="17" hasCustomPrompt="1"/>
          </p:nvPr>
        </p:nvSpPr>
        <p:spPr>
          <a:xfrm>
            <a:off x="83179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a:t>Foto: © Navn på fotograf og bildebyrå</a:t>
            </a:r>
          </a:p>
        </p:txBody>
      </p:sp>
      <p:pic>
        <p:nvPicPr>
          <p:cNvPr id="13" name="Bilde 6">
            <a:extLst>
              <a:ext uri="{FF2B5EF4-FFF2-40B4-BE49-F238E27FC236}">
                <a16:creationId xmlns:a16="http://schemas.microsoft.com/office/drawing/2014/main" id="{FB1F5824-85CD-DC17-EDA3-8AE985967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2719235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2" name="Plassholder for tekst 2">
            <a:extLst>
              <a:ext uri="{FF2B5EF4-FFF2-40B4-BE49-F238E27FC236}">
                <a16:creationId xmlns:a16="http://schemas.microsoft.com/office/drawing/2014/main" id="{EE816784-99F4-E985-59BB-09DD6157DEA4}"/>
              </a:ext>
            </a:extLst>
          </p:cNvPr>
          <p:cNvSpPr>
            <a:spLocks noGrp="1"/>
          </p:cNvSpPr>
          <p:nvPr>
            <p:ph type="body" sz="quarter" idx="17" hasCustomPrompt="1"/>
          </p:nvPr>
        </p:nvSpPr>
        <p:spPr>
          <a:xfrm>
            <a:off x="360000" y="6282000"/>
            <a:ext cx="1983600" cy="432000"/>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a:t>.</a:t>
            </a:r>
          </a:p>
        </p:txBody>
      </p:sp>
    </p:spTree>
    <p:extLst>
      <p:ext uri="{BB962C8B-B14F-4D97-AF65-F5344CB8AC3E}">
        <p14:creationId xmlns:p14="http://schemas.microsoft.com/office/powerpoint/2010/main" val="1804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Innhold og bilde SORT ">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F0472-E52D-4354-BD2D-92C02F6DFC72}" type="datetime1">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27.11.2024</a:t>
            </a:fld>
            <a:endParaRPr kumimoji="0" lang="nb-NO" sz="800" b="0" i="0" u="none" strike="noStrike" kern="1200" cap="none" spc="0" normalizeH="0" baseline="0" noProof="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Plassholder for lysbilde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E3B291-050D-4A82-B0A1-DB349FC61753}" type="slidenum">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nb-NO" sz="800" b="0" i="0" u="none" strike="noStrike" kern="1200" cap="none" spc="0" normalizeH="0" baseline="0" noProof="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a:t>Foto- / kildekreditering</a:t>
            </a:r>
          </a:p>
        </p:txBody>
      </p:sp>
      <p:pic>
        <p:nvPicPr>
          <p:cNvPr id="3" name="Bilde 6">
            <a:extLst>
              <a:ext uri="{FF2B5EF4-FFF2-40B4-BE49-F238E27FC236}">
                <a16:creationId xmlns:a16="http://schemas.microsoft.com/office/drawing/2014/main" id="{4E07BF2B-2864-C502-25E9-88BC2F9B55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3609197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 bilder med tekst SORT ">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a:t>Klikk for å skrive tittel</a:t>
            </a:r>
          </a:p>
        </p:txBody>
      </p:sp>
      <p:sp>
        <p:nvSpPr>
          <p:cNvPr id="27" name="Plassholder for bunntekst 2"/>
          <p:cNvSpPr>
            <a:spLocks noGrp="1"/>
          </p:cNvSpPr>
          <p:nvPr>
            <p:ph type="ftr" sz="quarter" idx="18"/>
          </p:nvPr>
        </p:nvSpPr>
        <p:spPr>
          <a:xfrm>
            <a:off x="2808000" y="6318000"/>
            <a:ext cx="70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endParaRPr lang="nb-NO"/>
          </a:p>
        </p:txBody>
      </p:sp>
      <p:sp>
        <p:nvSpPr>
          <p:cNvPr id="28" name="Plassholder for dato 1"/>
          <p:cNvSpPr>
            <a:spLocks noGrp="1"/>
          </p:cNvSpPr>
          <p:nvPr>
            <p:ph type="dt" sz="half" idx="17"/>
          </p:nvPr>
        </p:nvSpPr>
        <p:spPr>
          <a:xfrm>
            <a:off x="9846342" y="6318000"/>
            <a:ext cx="16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fld id="{DE04118D-8C5F-45BA-BF28-BA9801870932}" type="datetime1">
              <a:rPr lang="nb-NO" smtClean="0"/>
              <a:t>27.11.2024</a:t>
            </a:fld>
            <a:endParaRPr lang="nb-NO"/>
          </a:p>
        </p:txBody>
      </p:sp>
      <p:sp>
        <p:nvSpPr>
          <p:cNvPr id="29" name="Plassholder for lysbildenummer 3"/>
          <p:cNvSpPr>
            <a:spLocks noGrp="1"/>
          </p:cNvSpPr>
          <p:nvPr>
            <p:ph type="sldNum" sz="quarter" idx="19"/>
          </p:nvPr>
        </p:nvSpPr>
        <p:spPr>
          <a:xfrm>
            <a:off x="11555518" y="6318000"/>
            <a:ext cx="45001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fld id="{29E3B291-050D-4A82-B0A1-DB349FC61753}" type="slidenum">
              <a:rPr lang="nb-NO" smtClean="0"/>
              <a:pPr>
                <a:defRPr/>
              </a:pPr>
              <a:t>‹#›</a:t>
            </a:fld>
            <a:endParaRPr lang="nb-NO"/>
          </a:p>
        </p:txBody>
      </p:sp>
      <p:sp>
        <p:nvSpPr>
          <p:cNvPr id="14" name="Plassholder for tekst 2"/>
          <p:cNvSpPr>
            <a:spLocks noGrp="1"/>
          </p:cNvSpPr>
          <p:nvPr>
            <p:ph type="body" idx="1" hasCustomPrompt="1"/>
          </p:nvPr>
        </p:nvSpPr>
        <p:spPr>
          <a:xfrm>
            <a:off x="839969"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7" name="Plassholder for tekst 10"/>
          <p:cNvSpPr>
            <a:spLocks noGrp="1"/>
          </p:cNvSpPr>
          <p:nvPr>
            <p:ph type="body" sz="quarter" idx="13"/>
          </p:nvPr>
        </p:nvSpPr>
        <p:spPr>
          <a:xfrm>
            <a:off x="839970" y="4528704"/>
            <a:ext cx="5399999"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8" name="Plassholder for tekst 4"/>
          <p:cNvSpPr>
            <a:spLocks noGrp="1"/>
          </p:cNvSpPr>
          <p:nvPr>
            <p:ph type="body" sz="quarter" idx="3" hasCustomPrompt="1"/>
          </p:nvPr>
        </p:nvSpPr>
        <p:spPr>
          <a:xfrm>
            <a:off x="6410472"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20" name="Plassholder for tekst 10"/>
          <p:cNvSpPr>
            <a:spLocks noGrp="1"/>
          </p:cNvSpPr>
          <p:nvPr>
            <p:ph type="body" sz="quarter" idx="14"/>
          </p:nvPr>
        </p:nvSpPr>
        <p:spPr>
          <a:xfrm>
            <a:off x="6410472" y="4528704"/>
            <a:ext cx="5400000"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1" name="Plassholder for bilde 2"/>
          <p:cNvSpPr>
            <a:spLocks noGrp="1"/>
          </p:cNvSpPr>
          <p:nvPr>
            <p:ph type="pic" sz="quarter" idx="20" hasCustomPrompt="1"/>
          </p:nvPr>
        </p:nvSpPr>
        <p:spPr>
          <a:xfrm>
            <a:off x="839969"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a:t>Sett inn bilde</a:t>
            </a:r>
          </a:p>
        </p:txBody>
      </p:sp>
      <p:sp>
        <p:nvSpPr>
          <p:cNvPr id="22" name="Plassholder for bilde 2"/>
          <p:cNvSpPr>
            <a:spLocks noGrp="1"/>
          </p:cNvSpPr>
          <p:nvPr>
            <p:ph type="pic" sz="quarter" idx="21" hasCustomPrompt="1"/>
          </p:nvPr>
        </p:nvSpPr>
        <p:spPr>
          <a:xfrm>
            <a:off x="6410472"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a:t>Sett inn bilde</a:t>
            </a:r>
          </a:p>
        </p:txBody>
      </p:sp>
      <p:sp>
        <p:nvSpPr>
          <p:cNvPr id="23" name="Plassholder for tekst 3"/>
          <p:cNvSpPr>
            <a:spLocks noGrp="1"/>
          </p:cNvSpPr>
          <p:nvPr>
            <p:ph type="body" sz="quarter" idx="15" hasCustomPrompt="1"/>
          </p:nvPr>
        </p:nvSpPr>
        <p:spPr>
          <a:xfrm>
            <a:off x="2244971"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a:t>Foto: © Navn på fotograf og bildebyrå</a:t>
            </a:r>
          </a:p>
        </p:txBody>
      </p:sp>
      <p:sp>
        <p:nvSpPr>
          <p:cNvPr id="30" name="Plassholder for tekst 3"/>
          <p:cNvSpPr>
            <a:spLocks noGrp="1"/>
          </p:cNvSpPr>
          <p:nvPr>
            <p:ph type="body" sz="quarter" idx="22" hasCustomPrompt="1"/>
          </p:nvPr>
        </p:nvSpPr>
        <p:spPr>
          <a:xfrm>
            <a:off x="7814832"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a:t>Foto: © Navn på fotograf og bildebyrå</a:t>
            </a:r>
          </a:p>
        </p:txBody>
      </p:sp>
      <p:pic>
        <p:nvPicPr>
          <p:cNvPr id="3" name="Bilde 6">
            <a:extLst>
              <a:ext uri="{FF2B5EF4-FFF2-40B4-BE49-F238E27FC236}">
                <a16:creationId xmlns:a16="http://schemas.microsoft.com/office/drawing/2014/main" id="{132EB1DD-B563-FB95-2FA5-51AD4664ED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398647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fld id="{63143D95-B112-4BCE-955C-FDE82495A705}" type="datetime1">
              <a:rPr lang="nb-NO" smtClean="0"/>
              <a:t>27.11.2024</a:t>
            </a:fld>
            <a:endParaRPr lang="nb-NO"/>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p>
        </p:txBody>
      </p:sp>
      <p:sp>
        <p:nvSpPr>
          <p:cNvPr id="17" name="Plassholder for bilde 15"/>
          <p:cNvSpPr>
            <a:spLocks noGrp="1" noChangeAspect="1"/>
          </p:cNvSpPr>
          <p:nvPr>
            <p:ph type="pic" sz="quarter" idx="21"/>
          </p:nvPr>
        </p:nvSpPr>
        <p:spPr>
          <a:xfrm>
            <a:off x="4956803"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lumMod val="65000"/>
                    <a:lumOff val="35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8" name="Plassholder for bilde 15"/>
          <p:cNvSpPr>
            <a:spLocks noGrp="1" noChangeAspect="1"/>
          </p:cNvSpPr>
          <p:nvPr>
            <p:ph type="pic" sz="quarter" idx="22"/>
          </p:nvPr>
        </p:nvSpPr>
        <p:spPr>
          <a:xfrm>
            <a:off x="8580306"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p>
        </p:txBody>
      </p:sp>
      <p:pic>
        <p:nvPicPr>
          <p:cNvPr id="5" name="Bilde 6">
            <a:extLst>
              <a:ext uri="{FF2B5EF4-FFF2-40B4-BE49-F238E27FC236}">
                <a16:creationId xmlns:a16="http://schemas.microsoft.com/office/drawing/2014/main" id="{D492DFC8-8AD0-B163-2464-C802B69255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3493211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itat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a:t>«</a:t>
            </a:r>
            <a:r>
              <a:rPr lang="nb-NO"/>
              <a:t>Klikk for sette </a:t>
            </a:r>
            <a:br>
              <a:rPr lang="nb-NO"/>
            </a:br>
            <a:r>
              <a:rPr lang="nb-NO"/>
              <a:t>inn et sitat. Husk anførselstegn!</a:t>
            </a:r>
            <a:r>
              <a:rPr lang="nb-NO" sz="5400"/>
              <a:t>»</a:t>
            </a:r>
            <a:endParaRPr lang="nb-NO"/>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defRPr>
            </a:lvl1pPr>
          </a:lstStyle>
          <a:p>
            <a:fld id="{664B8CB4-CD9A-4AF9-A97B-873FA8E6BEBF}" type="datetime1">
              <a:rPr lang="nb-NO" smtClean="0"/>
              <a:t>27.11.2024</a:t>
            </a:fld>
            <a:endParaRPr lang="nb-NO"/>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defRPr>
            </a:lvl1pPr>
          </a:lstStyle>
          <a:p>
            <a:fld id="{CBF60C1B-21D4-425B-89C8-B0A7AB09A1E4}" type="slidenum">
              <a:rPr lang="nb-NO" smtClean="0"/>
              <a:pPr/>
              <a:t>‹#›</a:t>
            </a:fld>
            <a:endParaRPr lang="nb-NO"/>
          </a:p>
        </p:txBody>
      </p:sp>
      <p:sp>
        <p:nvSpPr>
          <p:cNvPr id="8"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Navn </a:t>
            </a:r>
            <a:r>
              <a:rPr lang="nb-NO" err="1"/>
              <a:t>Navnesen</a:t>
            </a:r>
            <a:endParaRPr lang="nb-NO"/>
          </a:p>
        </p:txBody>
      </p:sp>
      <p:sp>
        <p:nvSpPr>
          <p:cNvPr id="9" name="Plassholder for bunntekst 4"/>
          <p:cNvSpPr>
            <a:spLocks noGrp="1"/>
          </p:cNvSpPr>
          <p:nvPr>
            <p:ph type="ftr" sz="quarter" idx="3"/>
          </p:nvPr>
        </p:nvSpPr>
        <p:spPr>
          <a:xfrm>
            <a:off x="3528000" y="6318000"/>
            <a:ext cx="6264000" cy="360000"/>
          </a:xfrm>
          <a:prstGeom prst="rect">
            <a:avLst/>
          </a:prstGeom>
        </p:spPr>
        <p:txBody>
          <a:bodyPr vert="horz" lIns="91440" tIns="45720" rIns="91440" bIns="45720" rtlCol="0" anchor="ctr"/>
          <a:lstStyle>
            <a:lvl1pPr algn="ctr">
              <a:defRPr sz="1000" i="0">
                <a:solidFill>
                  <a:schemeClr val="tx1">
                    <a:lumMod val="75000"/>
                  </a:schemeClr>
                </a:solidFill>
              </a:defRPr>
            </a:lvl1pPr>
          </a:lstStyle>
          <a:p>
            <a:endParaRPr lang="nb-NO"/>
          </a:p>
        </p:txBody>
      </p:sp>
      <p:pic>
        <p:nvPicPr>
          <p:cNvPr id="5" name="Bilde 6">
            <a:extLst>
              <a:ext uri="{FF2B5EF4-FFF2-40B4-BE49-F238E27FC236}">
                <a16:creationId xmlns:a16="http://schemas.microsoft.com/office/drawing/2014/main" id="{031DD97C-EB50-8548-0F47-7C99D0E966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948098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telside med symbol_sett inn eget bilde">
    <p:bg>
      <p:bgRef idx="1002">
        <a:schemeClr val="bg2"/>
      </p:bgRef>
    </p:bg>
    <p:spTree>
      <p:nvGrpSpPr>
        <p:cNvPr id="1" name=""/>
        <p:cNvGrpSpPr/>
        <p:nvPr/>
      </p:nvGrpSpPr>
      <p:grpSpPr>
        <a:xfrm>
          <a:off x="0" y="0"/>
          <a:ext cx="0" cy="0"/>
          <a:chOff x="0" y="0"/>
          <a:chExt cx="0" cy="0"/>
        </a:xfrm>
      </p:grpSpPr>
      <p:sp>
        <p:nvSpPr>
          <p:cNvPr id="4" name="Plassholder for bilde 4" title="Klikk ikonet for å legge til et bilde">
            <a:extLst>
              <a:ext uri="{FF2B5EF4-FFF2-40B4-BE49-F238E27FC236}">
                <a16:creationId xmlns:a16="http://schemas.microsoft.com/office/drawing/2014/main" id="{7FBB68FC-711C-E1DF-079F-C91F77D3CFC6}"/>
              </a:ext>
            </a:extLst>
          </p:cNvPr>
          <p:cNvSpPr>
            <a:spLocks noGrp="1"/>
          </p:cNvSpPr>
          <p:nvPr>
            <p:ph type="pic" sz="quarter" idx="18" hasCustomPrompt="1"/>
          </p:nvPr>
        </p:nvSpPr>
        <p:spPr>
          <a:xfrm>
            <a:off x="0" y="829732"/>
            <a:ext cx="12211050" cy="6028267"/>
          </a:xfrm>
          <a:solidFill>
            <a:schemeClr val="bg2"/>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Sett inn bilde</a:t>
            </a:r>
          </a:p>
        </p:txBody>
      </p:sp>
      <p:sp>
        <p:nvSpPr>
          <p:cNvPr id="22" name="Plassholder for tekst 18"/>
          <p:cNvSpPr>
            <a:spLocks noGrp="1"/>
          </p:cNvSpPr>
          <p:nvPr>
            <p:ph type="body" sz="quarter" idx="23" hasCustomPrompt="1"/>
          </p:nvPr>
        </p:nvSpPr>
        <p:spPr>
          <a:xfrm>
            <a:off x="-19050" y="2032921"/>
            <a:ext cx="6121270" cy="2160000"/>
          </a:xfrm>
          <a:solidFill>
            <a:schemeClr val="tx2"/>
          </a:solidFill>
        </p:spPr>
        <p:txBody>
          <a:bodyPr lIns="792000" rIns="108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2">
              <a:alpha val="8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2">
              <a:alpha val="8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sp>
        <p:nvSpPr>
          <p:cNvPr id="8" name="Plassholder for tekst 3"/>
          <p:cNvSpPr>
            <a:spLocks noGrp="1"/>
          </p:cNvSpPr>
          <p:nvPr>
            <p:ph type="body" sz="quarter" idx="15" hasCustomPrompt="1"/>
          </p:nvPr>
        </p:nvSpPr>
        <p:spPr>
          <a:xfrm>
            <a:off x="256523" y="6407992"/>
            <a:ext cx="4060641" cy="450008"/>
          </a:xfrm>
        </p:spPr>
        <p:txBody>
          <a:bodyPr rIns="180000">
            <a:normAutofit/>
          </a:bodyPr>
          <a:lstStyle>
            <a:lvl1pPr marL="0" indent="0" algn="l">
              <a:buNone/>
              <a:defRPr sz="1000" baseline="0">
                <a:solidFill>
                  <a:schemeClr val="bg2">
                    <a:lumMod val="75000"/>
                  </a:schemeClr>
                </a:solidFill>
              </a:defRPr>
            </a:lvl1pPr>
          </a:lstStyle>
          <a:p>
            <a:pPr lvl="0"/>
            <a:r>
              <a:rPr lang="nb-NO"/>
              <a:t>Foto: © Navn på fotograf og bildebyrå</a:t>
            </a:r>
          </a:p>
        </p:txBody>
      </p:sp>
      <p:sp>
        <p:nvSpPr>
          <p:cNvPr id="6" name="Rektangel 5">
            <a:extLst>
              <a:ext uri="{FF2B5EF4-FFF2-40B4-BE49-F238E27FC236}">
                <a16:creationId xmlns:a16="http://schemas.microsoft.com/office/drawing/2014/main" id="{4527E38D-40AD-029E-57D5-64FBA96FE519}"/>
              </a:ext>
            </a:extLst>
          </p:cNvPr>
          <p:cNvSpPr/>
          <p:nvPr userDrawn="1"/>
        </p:nvSpPr>
        <p:spPr>
          <a:xfrm>
            <a:off x="0" y="0"/>
            <a:ext cx="12192000" cy="829733"/>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15D1CF05-9C37-59F3-707F-2A7968404D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0488" y="171117"/>
            <a:ext cx="2501301" cy="544501"/>
          </a:xfrm>
          <a:prstGeom prst="rect">
            <a:avLst/>
          </a:prstGeom>
          <a:noFill/>
        </p:spPr>
      </p:pic>
      <p:pic>
        <p:nvPicPr>
          <p:cNvPr id="5" name="Grafikk 4">
            <a:extLst>
              <a:ext uri="{FF2B5EF4-FFF2-40B4-BE49-F238E27FC236}">
                <a16:creationId xmlns:a16="http://schemas.microsoft.com/office/drawing/2014/main" id="{849BE3B7-FBF4-0F7F-9840-87C725B383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969977" y="5266043"/>
            <a:ext cx="1965500" cy="1366952"/>
          </a:xfrm>
          <a:prstGeom prst="rect">
            <a:avLst/>
          </a:prstGeom>
        </p:spPr>
      </p:pic>
      <p:sp>
        <p:nvSpPr>
          <p:cNvPr id="9" name="Plassholder for tekst 2">
            <a:extLst>
              <a:ext uri="{FF2B5EF4-FFF2-40B4-BE49-F238E27FC236}">
                <a16:creationId xmlns:a16="http://schemas.microsoft.com/office/drawing/2014/main" id="{D7F4DBAD-1BD6-4D79-C631-B8B00C3D2588}"/>
              </a:ext>
            </a:extLst>
          </p:cNvPr>
          <p:cNvSpPr>
            <a:spLocks noGrp="1"/>
          </p:cNvSpPr>
          <p:nvPr>
            <p:ph type="body" sz="quarter" idx="24" hasCustomPrompt="1"/>
          </p:nvPr>
        </p:nvSpPr>
        <p:spPr>
          <a:xfrm>
            <a:off x="9969977" y="5269103"/>
            <a:ext cx="1965600" cy="1368000"/>
          </a:xfr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normAutofit/>
          </a:bodyPr>
          <a:lstStyle>
            <a:lvl1pPr marL="0" indent="0">
              <a:buNone/>
              <a:defRPr sz="200"/>
            </a:lvl1pPr>
          </a:lstStyle>
          <a:p>
            <a:pPr lvl="0"/>
            <a:r>
              <a:rPr lang="nb-NO"/>
              <a:t>.</a:t>
            </a:r>
          </a:p>
        </p:txBody>
      </p:sp>
    </p:spTree>
    <p:extLst>
      <p:ext uri="{BB962C8B-B14F-4D97-AF65-F5344CB8AC3E}">
        <p14:creationId xmlns:p14="http://schemas.microsoft.com/office/powerpoint/2010/main" val="869505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om side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1"/>
          </p:nvPr>
        </p:nvSpPr>
        <p:spPr/>
        <p:txBody>
          <a:bodyPr/>
          <a:lstStyle>
            <a:lvl1pPr>
              <a:defRPr>
                <a:solidFill>
                  <a:schemeClr val="tx2">
                    <a:lumMod val="75000"/>
                  </a:schemeClr>
                </a:solidFill>
              </a:defRPr>
            </a:lvl1pPr>
          </a:lstStyle>
          <a:p>
            <a:fld id="{A4FED953-F22F-4FD0-8459-A4146EFEE47C}" type="datetime1">
              <a:rPr lang="nb-NO" smtClean="0"/>
              <a:t>27.11.2024</a:t>
            </a:fld>
            <a:endParaRPr lang="nb-NO"/>
          </a:p>
        </p:txBody>
      </p:sp>
      <p:sp>
        <p:nvSpPr>
          <p:cNvPr id="5" name="Plassholder for lysbildenummer 4"/>
          <p:cNvSpPr>
            <a:spLocks noGrp="1"/>
          </p:cNvSpPr>
          <p:nvPr>
            <p:ph type="sldNum" sz="quarter" idx="12"/>
          </p:nvPr>
        </p:nvSpPr>
        <p:spPr/>
        <p:txBody>
          <a:bodyPr/>
          <a:lstStyle>
            <a:lvl1pPr>
              <a:defRPr>
                <a:solidFill>
                  <a:schemeClr val="tx2">
                    <a:lumMod val="75000"/>
                  </a:schemeClr>
                </a:solidFill>
              </a:defRPr>
            </a:lvl1pPr>
          </a:lstStyle>
          <a:p>
            <a:fld id="{29E3B291-050D-4A82-B0A1-DB349FC61753}" type="slidenum">
              <a:rPr lang="nb-NO" smtClean="0"/>
              <a:pPr/>
              <a:t>‹#›</a:t>
            </a:fld>
            <a:endParaRPr lang="nb-NO"/>
          </a:p>
        </p:txBody>
      </p:sp>
      <p:sp>
        <p:nvSpPr>
          <p:cNvPr id="8" name="Plassholder for bunntekst 4"/>
          <p:cNvSpPr>
            <a:spLocks noGrp="1"/>
          </p:cNvSpPr>
          <p:nvPr>
            <p:ph type="ftr" sz="quarter" idx="3"/>
          </p:nvPr>
        </p:nvSpPr>
        <p:spPr>
          <a:xfrm>
            <a:off x="3528000" y="6318000"/>
            <a:ext cx="6264000" cy="360000"/>
          </a:xfrm>
          <a:prstGeom prst="rect">
            <a:avLst/>
          </a:prstGeom>
        </p:spPr>
        <p:txBody>
          <a:bodyPr vert="horz" lIns="91440" tIns="45720" rIns="91440" bIns="45720" rtlCol="0" anchor="ctr"/>
          <a:lstStyle>
            <a:lvl1pPr algn="ctr">
              <a:defRPr sz="1000" i="0">
                <a:solidFill>
                  <a:schemeClr val="tx1">
                    <a:lumMod val="75000"/>
                  </a:schemeClr>
                </a:solidFill>
              </a:defRPr>
            </a:lvl1pPr>
          </a:lstStyle>
          <a:p>
            <a:endParaRPr lang="nb-NO"/>
          </a:p>
        </p:txBody>
      </p:sp>
      <p:pic>
        <p:nvPicPr>
          <p:cNvPr id="6" name="Bilde 6">
            <a:extLst>
              <a:ext uri="{FF2B5EF4-FFF2-40B4-BE49-F238E27FC236}">
                <a16:creationId xmlns:a16="http://schemas.microsoft.com/office/drawing/2014/main" id="{7456759F-0AA9-8954-710E-04BB03BE0C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283214"/>
            <a:ext cx="1965500" cy="427864"/>
          </a:xfrm>
          <a:prstGeom prst="rect">
            <a:avLst/>
          </a:prstGeom>
          <a:noFill/>
        </p:spPr>
      </p:pic>
    </p:spTree>
    <p:extLst>
      <p:ext uri="{BB962C8B-B14F-4D97-AF65-F5344CB8AC3E}">
        <p14:creationId xmlns:p14="http://schemas.microsoft.com/office/powerpoint/2010/main" val="813806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C95B0DF-9B50-409A-B161-E86624931C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6369" y="3063366"/>
            <a:ext cx="3359262" cy="731267"/>
          </a:xfrm>
          <a:prstGeom prst="rect">
            <a:avLst/>
          </a:prstGeom>
          <a:noFill/>
        </p:spPr>
      </p:pic>
    </p:spTree>
    <p:extLst>
      <p:ext uri="{BB962C8B-B14F-4D97-AF65-F5344CB8AC3E}">
        <p14:creationId xmlns:p14="http://schemas.microsoft.com/office/powerpoint/2010/main" val="26800151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4671896" y="6406743"/>
            <a:ext cx="2844800" cy="365125"/>
          </a:xfrm>
        </p:spPr>
        <p:txBody>
          <a:bodyPr/>
          <a:lstStyle/>
          <a:p>
            <a:fld id="{D9F8E5F8-CC6A-6749-966D-8F8E3810D649}" type="slidenum">
              <a:t>‹#›</a:t>
            </a:fld>
            <a:endParaRPr lang="nb-NO"/>
          </a:p>
        </p:txBody>
      </p:sp>
      <p:cxnSp>
        <p:nvCxnSpPr>
          <p:cNvPr id="3" name="Rett linje 2"/>
          <p:cNvCxnSpPr/>
          <p:nvPr userDrawn="1"/>
        </p:nvCxnSpPr>
        <p:spPr>
          <a:xfrm>
            <a:off x="5961275" y="6707369"/>
            <a:ext cx="266043" cy="0"/>
          </a:xfrm>
          <a:prstGeom prst="line">
            <a:avLst/>
          </a:prstGeom>
          <a:ln w="63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20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unntekst 2"/>
          <p:cNvSpPr>
            <a:spLocks noGrp="1"/>
          </p:cNvSpPr>
          <p:nvPr>
            <p:ph type="ftr" sz="quarter" idx="10"/>
          </p:nvPr>
        </p:nvSpPr>
        <p:spPr>
          <a:xfrm>
            <a:off x="1871531" y="6242234"/>
            <a:ext cx="6528726" cy="323090"/>
          </a:xfrm>
        </p:spPr>
        <p:txBody>
          <a:bodyPr/>
          <a:lstStyle/>
          <a:p>
            <a:endParaRPr lang="nb-NO"/>
          </a:p>
        </p:txBody>
      </p:sp>
      <p:sp>
        <p:nvSpPr>
          <p:cNvPr id="8" name="Plassholder for lysbildenummer 3"/>
          <p:cNvSpPr>
            <a:spLocks noGrp="1"/>
          </p:cNvSpPr>
          <p:nvPr>
            <p:ph type="sldNum" sz="quarter" idx="11"/>
          </p:nvPr>
        </p:nvSpPr>
        <p:spPr>
          <a:xfrm>
            <a:off x="8507200" y="6242234"/>
            <a:ext cx="2844800" cy="323090"/>
          </a:xfrm>
        </p:spPr>
        <p:txBody>
          <a:bodyPr/>
          <a:lstStyle/>
          <a:p>
            <a:fld id="{BB087720-8024-4DD6-978D-6C7F11933EA5}" type="slidenum">
              <a:rPr lang="nb-NO" smtClean="0"/>
              <a:pPr/>
              <a:t>‹#›</a:t>
            </a:fld>
            <a:endParaRPr lang="nb-NO"/>
          </a:p>
        </p:txBody>
      </p:sp>
      <p:sp>
        <p:nvSpPr>
          <p:cNvPr id="4" name="Plassholder for innhold 3">
            <a:extLst>
              <a:ext uri="{FF2B5EF4-FFF2-40B4-BE49-F238E27FC236}">
                <a16:creationId xmlns:a16="http://schemas.microsoft.com/office/drawing/2014/main" id="{8AA9DA06-D080-4290-804F-7C9E8C9ECE6E}"/>
              </a:ext>
            </a:extLst>
          </p:cNvPr>
          <p:cNvSpPr>
            <a:spLocks noGrp="1"/>
          </p:cNvSpPr>
          <p:nvPr>
            <p:ph sz="quarter" idx="12"/>
          </p:nvPr>
        </p:nvSpPr>
        <p:spPr>
          <a:xfrm>
            <a:off x="629914" y="1583832"/>
            <a:ext cx="10906524" cy="4140000"/>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0305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telside_sett inn eget bilde">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829733"/>
            <a:ext cx="12211050" cy="6028266"/>
          </a:xfrm>
          <a:solidFill>
            <a:schemeClr val="bg2"/>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Sett inn bilde</a:t>
            </a:r>
          </a:p>
        </p:txBody>
      </p:sp>
      <p:sp>
        <p:nvSpPr>
          <p:cNvPr id="22" name="Plassholder for tekst 18"/>
          <p:cNvSpPr>
            <a:spLocks noGrp="1"/>
          </p:cNvSpPr>
          <p:nvPr>
            <p:ph type="body" sz="quarter" idx="23" hasCustomPrompt="1"/>
          </p:nvPr>
        </p:nvSpPr>
        <p:spPr>
          <a:xfrm>
            <a:off x="-19050" y="2032921"/>
            <a:ext cx="6121270" cy="2160000"/>
          </a:xfrm>
          <a:solidFill>
            <a:schemeClr val="tx2"/>
          </a:solidFill>
        </p:spPr>
        <p:txBody>
          <a:bodyPr lIns="792000" rIns="108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err="1"/>
              <a:t>Tittel</a:t>
            </a:r>
            <a:r>
              <a:rPr lang="en-US"/>
              <a:t> p</a:t>
            </a:r>
            <a:r>
              <a:rPr lang="nb-NO"/>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2">
              <a:alpha val="80000"/>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err="1"/>
              <a:t>Navn</a:t>
            </a:r>
            <a:r>
              <a:rPr lang="en-US"/>
              <a:t> p</a:t>
            </a:r>
            <a:r>
              <a:rPr lang="nb-NO"/>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2">
              <a:alpha val="80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a:t>Foto: © Navn på fotograf og bildebyrå</a:t>
            </a:r>
          </a:p>
        </p:txBody>
      </p:sp>
      <p:sp>
        <p:nvSpPr>
          <p:cNvPr id="4" name="Rektangel 3">
            <a:extLst>
              <a:ext uri="{FF2B5EF4-FFF2-40B4-BE49-F238E27FC236}">
                <a16:creationId xmlns:a16="http://schemas.microsoft.com/office/drawing/2014/main" id="{8E2BB392-37C5-6FCE-284B-C665C7C14AD3}"/>
              </a:ext>
            </a:extLst>
          </p:cNvPr>
          <p:cNvSpPr/>
          <p:nvPr userDrawn="1"/>
        </p:nvSpPr>
        <p:spPr>
          <a:xfrm>
            <a:off x="0" y="0"/>
            <a:ext cx="12192000" cy="829733"/>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pic>
        <p:nvPicPr>
          <p:cNvPr id="6" name="Bilde 6">
            <a:extLst>
              <a:ext uri="{FF2B5EF4-FFF2-40B4-BE49-F238E27FC236}">
                <a16:creationId xmlns:a16="http://schemas.microsoft.com/office/drawing/2014/main" id="{D919C45E-24DB-133D-1C79-66F5F3F3D4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0488" y="171117"/>
            <a:ext cx="2501301" cy="544501"/>
          </a:xfrm>
          <a:prstGeom prst="rect">
            <a:avLst/>
          </a:prstGeom>
          <a:noFill/>
        </p:spPr>
      </p:pic>
    </p:spTree>
    <p:extLst>
      <p:ext uri="{BB962C8B-B14F-4D97-AF65-F5344CB8AC3E}">
        <p14:creationId xmlns:p14="http://schemas.microsoft.com/office/powerpoint/2010/main" val="2208424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tekst</a:t>
            </a:r>
          </a:p>
          <a:p>
            <a:pPr lvl="1"/>
            <a:r>
              <a:rPr lang="nb-NO"/>
              <a:t>Andre nivå</a:t>
            </a:r>
          </a:p>
          <a:p>
            <a:pPr lvl="2"/>
            <a:r>
              <a:rPr lang="nb-NO"/>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r>
              <a:rPr lang="nb-NO"/>
              <a:t>xx.xx.2024</a:t>
            </a:r>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endParaRPr lang="nb-NO"/>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a:t>Foto- / kildekreditering</a:t>
            </a:r>
          </a:p>
        </p:txBody>
      </p:sp>
    </p:spTree>
    <p:extLst>
      <p:ext uri="{BB962C8B-B14F-4D97-AF65-F5344CB8AC3E}">
        <p14:creationId xmlns:p14="http://schemas.microsoft.com/office/powerpoint/2010/main" val="13734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innhold (med symbol)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tekst</a:t>
            </a:r>
          </a:p>
          <a:p>
            <a:pPr lvl="1"/>
            <a:r>
              <a:rPr lang="nb-NO"/>
              <a:t>Andre nivå</a:t>
            </a:r>
          </a:p>
          <a:p>
            <a:pPr lvl="2"/>
            <a:r>
              <a:rPr lang="nb-NO"/>
              <a:t>Tredje nivå</a:t>
            </a:r>
          </a:p>
        </p:txBody>
      </p:sp>
      <p:sp>
        <p:nvSpPr>
          <p:cNvPr id="7" name="Plassholder for tekst 3"/>
          <p:cNvSpPr>
            <a:spLocks noGrp="1"/>
          </p:cNvSpPr>
          <p:nvPr>
            <p:ph type="body" sz="quarter" idx="15" hasCustomPrompt="1"/>
          </p:nvPr>
        </p:nvSpPr>
        <p:spPr>
          <a:xfrm>
            <a:off x="7687429" y="6176963"/>
            <a:ext cx="2150771" cy="478127"/>
          </a:xfrm>
        </p:spPr>
        <p:txBody>
          <a:bodyPr anchor="b" anchorCtr="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pic>
        <p:nvPicPr>
          <p:cNvPr id="6" name="Grafikk 5">
            <a:extLst>
              <a:ext uri="{FF2B5EF4-FFF2-40B4-BE49-F238E27FC236}">
                <a16:creationId xmlns:a16="http://schemas.microsoft.com/office/drawing/2014/main" id="{25ADD6A2-BF25-79BC-6FD7-7A5C9E97AC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87275" y="5347621"/>
            <a:ext cx="1848201" cy="1285374"/>
          </a:xfrm>
          <a:prstGeom prst="rect">
            <a:avLst/>
          </a:prstGeom>
        </p:spPr>
      </p:pic>
    </p:spTree>
    <p:extLst>
      <p:ext uri="{BB962C8B-B14F-4D97-AF65-F5344CB8AC3E}">
        <p14:creationId xmlns:p14="http://schemas.microsoft.com/office/powerpoint/2010/main" val="23199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 innholdsdeler HVIT  ">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172200" y="1825625"/>
            <a:ext cx="5181600"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legge til innhold</a:t>
            </a:r>
          </a:p>
          <a:p>
            <a:pPr lvl="1"/>
            <a:r>
              <a:rPr lang="nb-NO"/>
              <a:t>Andre nivå</a:t>
            </a:r>
          </a:p>
          <a:p>
            <a:pPr lvl="2"/>
            <a:r>
              <a:rPr lang="nb-NO"/>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p>
            <a:r>
              <a:rPr lang="nb-NO"/>
              <a:t>xx.xx.2024</a:t>
            </a:r>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p>
            <a:endParaRPr lang="nb-NO"/>
          </a:p>
        </p:txBody>
      </p:sp>
      <p:sp>
        <p:nvSpPr>
          <p:cNvPr id="7" name="Plassholder for lysbildenummer 6"/>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a:p>
        </p:txBody>
      </p:sp>
      <p:sp>
        <p:nvSpPr>
          <p:cNvPr id="8" name="Plassholder for tekst 3"/>
          <p:cNvSpPr>
            <a:spLocks noGrp="1"/>
          </p:cNvSpPr>
          <p:nvPr>
            <p:ph type="body" sz="quarter" idx="15" hasCustomPrompt="1"/>
          </p:nvPr>
        </p:nvSpPr>
        <p:spPr>
          <a:xfrm>
            <a:off x="838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a:t>Foto- /kildekreditering</a:t>
            </a:r>
          </a:p>
        </p:txBody>
      </p:sp>
    </p:spTree>
    <p:extLst>
      <p:ext uri="{BB962C8B-B14F-4D97-AF65-F5344CB8AC3E}">
        <p14:creationId xmlns:p14="http://schemas.microsoft.com/office/powerpoint/2010/main" val="38436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xx.xx.2024</a:t>
            </a:r>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a:p>
        </p:txBody>
      </p:sp>
      <p:pic>
        <p:nvPicPr>
          <p:cNvPr id="8" name="Grafikk 7">
            <a:extLst>
              <a:ext uri="{FF2B5EF4-FFF2-40B4-BE49-F238E27FC236}">
                <a16:creationId xmlns:a16="http://schemas.microsoft.com/office/drawing/2014/main" id="{951793A2-A592-FB21-657C-AE98EBD75B1F}"/>
              </a:ext>
            </a:extLst>
          </p:cNvPr>
          <p:cNvPicPr>
            <a:picLocks noChangeAspect="1"/>
          </p:cNvPicPr>
          <p:nvPr userDrawn="1"/>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359999" y="6282000"/>
            <a:ext cx="1984495" cy="431999"/>
          </a:xfrm>
          <a:prstGeom prst="rect">
            <a:avLst/>
          </a:prstGeom>
        </p:spPr>
      </p:pic>
    </p:spTree>
    <p:extLst>
      <p:ext uri="{BB962C8B-B14F-4D97-AF65-F5344CB8AC3E}">
        <p14:creationId xmlns:p14="http://schemas.microsoft.com/office/powerpoint/2010/main" val="3501971610"/>
      </p:ext>
    </p:extLst>
  </p:cSld>
  <p:clrMap bg1="lt1" tx1="dk1" bg2="lt2" tx2="dk2" accent1="accent1" accent2="accent2" accent3="accent3" accent4="accent4" accent5="accent5" accent6="accent6" hlink="hlink" folHlink="folHlink"/>
  <p:sldLayoutIdLst>
    <p:sldLayoutId id="2147483728" r:id="rId1"/>
    <p:sldLayoutId id="2147483696" r:id="rId2"/>
    <p:sldLayoutId id="2147483727" r:id="rId3"/>
    <p:sldLayoutId id="2147483732" r:id="rId4"/>
    <p:sldLayoutId id="2147483731" r:id="rId5"/>
    <p:sldLayoutId id="2147483730" r:id="rId6"/>
    <p:sldLayoutId id="2147483650" r:id="rId7"/>
    <p:sldLayoutId id="2147483700" r:id="rId8"/>
    <p:sldLayoutId id="2147483652" r:id="rId9"/>
    <p:sldLayoutId id="2147483662" r:id="rId10"/>
    <p:sldLayoutId id="2147483673" r:id="rId11"/>
    <p:sldLayoutId id="2147483671" r:id="rId12"/>
    <p:sldLayoutId id="2147483669" r:id="rId13"/>
    <p:sldLayoutId id="2147483666" r:id="rId14"/>
    <p:sldLayoutId id="2147483736" r:id="rId15"/>
    <p:sldLayoutId id="2147483693" r:id="rId16"/>
    <p:sldLayoutId id="2147483734" r:id="rId17"/>
    <p:sldLayoutId id="2147483735" r:id="rId18"/>
    <p:sldLayoutId id="2147483703" r:id="rId19"/>
    <p:sldLayoutId id="2147483704" r:id="rId20"/>
    <p:sldLayoutId id="2147483699" r:id="rId21"/>
    <p:sldLayoutId id="2147483705" r:id="rId22"/>
    <p:sldLayoutId id="2147483691" r:id="rId23"/>
    <p:sldLayoutId id="2147483688" r:id="rId24"/>
    <p:sldLayoutId id="2147483737" r:id="rId25"/>
    <p:sldLayoutId id="2147483711" r:id="rId26"/>
    <p:sldLayoutId id="2147483713" r:id="rId27"/>
    <p:sldLayoutId id="2147483725" r:id="rId28"/>
    <p:sldLayoutId id="2147483714" r:id="rId29"/>
    <p:sldLayoutId id="2147483716" r:id="rId30"/>
    <p:sldLayoutId id="2147483718" r:id="rId31"/>
    <p:sldLayoutId id="2147483720" r:id="rId32"/>
    <p:sldLayoutId id="2147483722" r:id="rId33"/>
    <p:sldLayoutId id="2147483724" r:id="rId34"/>
    <p:sldLayoutId id="2147483712" r:id="rId35"/>
    <p:sldLayoutId id="2147483726" r:id="rId36"/>
    <p:sldLayoutId id="2147483715" r:id="rId37"/>
    <p:sldLayoutId id="2147483717" r:id="rId38"/>
    <p:sldLayoutId id="2147483719" r:id="rId39"/>
    <p:sldLayoutId id="2147483721" r:id="rId40"/>
    <p:sldLayoutId id="2147483723" r:id="rId41"/>
    <p:sldLayoutId id="2147483677" r:id="rId42"/>
    <p:sldLayoutId id="2147483678" r:id="rId43"/>
    <p:sldLayoutId id="2147483679" r:id="rId44"/>
    <p:sldLayoutId id="2147483690" r:id="rId45"/>
    <p:sldLayoutId id="2147483683" r:id="rId46"/>
    <p:sldLayoutId id="2147483684" r:id="rId47"/>
    <p:sldLayoutId id="2147483685" r:id="rId48"/>
    <p:sldLayoutId id="2147483706" r:id="rId49"/>
    <p:sldLayoutId id="2147483707" r:id="rId50"/>
    <p:sldLayoutId id="2147483657" r:id="rId51"/>
    <p:sldLayoutId id="2147483739" r:id="rId52"/>
    <p:sldLayoutId id="2147483740"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5.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6.pn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7.pn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hyperlink" Target="mailto:maria.kvanmo@dfo.no"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8.pn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50.sv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50.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6.svg"/></Relationships>
</file>

<file path=ppt/slides/_rels/slide2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5.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18" Type="http://schemas.openxmlformats.org/officeDocument/2006/relationships/image" Target="../media/image73.png"/><Relationship Id="rId3" Type="http://schemas.openxmlformats.org/officeDocument/2006/relationships/image" Target="../media/image60.svg"/><Relationship Id="rId21" Type="http://schemas.openxmlformats.org/officeDocument/2006/relationships/image" Target="../media/image76.sv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 Type="http://schemas.openxmlformats.org/officeDocument/2006/relationships/image" Target="../media/image59.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9.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16.svg"/><Relationship Id="rId15" Type="http://schemas.openxmlformats.org/officeDocument/2006/relationships/image" Target="../media/image70.svg"/><Relationship Id="rId23" Type="http://schemas.openxmlformats.org/officeDocument/2006/relationships/image" Target="../media/image78.svg"/><Relationship Id="rId10" Type="http://schemas.openxmlformats.org/officeDocument/2006/relationships/image" Target="../media/image65.png"/><Relationship Id="rId19" Type="http://schemas.openxmlformats.org/officeDocument/2006/relationships/image" Target="../media/image74.svg"/><Relationship Id="rId4" Type="http://schemas.openxmlformats.org/officeDocument/2006/relationships/image" Target="../media/image15.png"/><Relationship Id="rId9" Type="http://schemas.openxmlformats.org/officeDocument/2006/relationships/image" Target="../media/image64.svg"/><Relationship Id="rId14" Type="http://schemas.openxmlformats.org/officeDocument/2006/relationships/image" Target="../media/image69.png"/><Relationship Id="rId22"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6.svg"/><Relationship Id="rId18" Type="http://schemas.openxmlformats.org/officeDocument/2006/relationships/image" Target="../media/image89.png"/><Relationship Id="rId3" Type="http://schemas.openxmlformats.org/officeDocument/2006/relationships/image" Target="../media/image16.svg"/><Relationship Id="rId21" Type="http://schemas.openxmlformats.org/officeDocument/2006/relationships/image" Target="../media/image92.svg"/><Relationship Id="rId7" Type="http://schemas.openxmlformats.org/officeDocument/2006/relationships/image" Target="../media/image80.svg"/><Relationship Id="rId12" Type="http://schemas.openxmlformats.org/officeDocument/2006/relationships/image" Target="../media/image75.png"/><Relationship Id="rId17" Type="http://schemas.openxmlformats.org/officeDocument/2006/relationships/image" Target="../media/image88.svg"/><Relationship Id="rId25" Type="http://schemas.openxmlformats.org/officeDocument/2006/relationships/image" Target="../media/image96.svg"/><Relationship Id="rId2" Type="http://schemas.openxmlformats.org/officeDocument/2006/relationships/image" Target="../media/image15.png"/><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9.xml"/><Relationship Id="rId6" Type="http://schemas.openxmlformats.org/officeDocument/2006/relationships/image" Target="../media/image79.png"/><Relationship Id="rId11" Type="http://schemas.openxmlformats.org/officeDocument/2006/relationships/image" Target="../media/image84.svg"/><Relationship Id="rId24" Type="http://schemas.openxmlformats.org/officeDocument/2006/relationships/image" Target="../media/image95.png"/><Relationship Id="rId5" Type="http://schemas.openxmlformats.org/officeDocument/2006/relationships/image" Target="../media/image60.svg"/><Relationship Id="rId15" Type="http://schemas.openxmlformats.org/officeDocument/2006/relationships/image" Target="../media/image86.svg"/><Relationship Id="rId23" Type="http://schemas.openxmlformats.org/officeDocument/2006/relationships/image" Target="../media/image94.svg"/><Relationship Id="rId10" Type="http://schemas.openxmlformats.org/officeDocument/2006/relationships/image" Target="../media/image83.png"/><Relationship Id="rId19" Type="http://schemas.openxmlformats.org/officeDocument/2006/relationships/image" Target="../media/image90.svg"/><Relationship Id="rId4" Type="http://schemas.openxmlformats.org/officeDocument/2006/relationships/image" Target="../media/image59.png"/><Relationship Id="rId9" Type="http://schemas.openxmlformats.org/officeDocument/2006/relationships/image" Target="../media/image82.svg"/><Relationship Id="rId14" Type="http://schemas.openxmlformats.org/officeDocument/2006/relationships/image" Target="../media/image85.png"/><Relationship Id="rId22"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98.svg"/></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3.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53.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arbeidsgiver.dfo.no/ledelse-og-lederutviklin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8" Type="http://schemas.openxmlformats.org/officeDocument/2006/relationships/hyperlink" Target="https://arbeidsgiver.dfo.no/ledelse-og-lederutvikling/tillitsbasert-ledelse" TargetMode="External"/><Relationship Id="rId13" Type="http://schemas.openxmlformats.org/officeDocument/2006/relationships/hyperlink" Target="https://arbeidsgiver.dfo.no/ledelse-og-lederutvikling/kultur-innovasjon/hvordan-snakker-du-om-innovasjon" TargetMode="External"/><Relationship Id="rId18" Type="http://schemas.openxmlformats.org/officeDocument/2006/relationships/hyperlink" Target="https://laeringsplattformen.dfo.no/kursoversikt/er-det-sikkert-informasjonssikkerhet-ledere" TargetMode="External"/><Relationship Id="rId3" Type="http://schemas.openxmlformats.org/officeDocument/2006/relationships/hyperlink" Target="https://laeringsplattformen.dfo.no/kursoversikt/forvaltningsreisen" TargetMode="External"/><Relationship Id="rId7" Type="http://schemas.openxmlformats.org/officeDocument/2006/relationships/hyperlink" Target="https://laeringsplattformen.dfo.no/kursoversikt/mangfoldsrekruttering" TargetMode="External"/><Relationship Id="rId12" Type="http://schemas.openxmlformats.org/officeDocument/2006/relationships/hyperlink" Target="https://arbeidsgiver.dfo.no/ledelse-og-lederutvikling/hvordan-skape-kultur-innovasjon" TargetMode="External"/><Relationship Id="rId17" Type="http://schemas.openxmlformats.org/officeDocument/2006/relationships/hyperlink" Target="https://laeringsplattformen.dfo.no/kursoversikt/ny-som-leder-i-staten" TargetMode="External"/><Relationship Id="rId2" Type="http://schemas.openxmlformats.org/officeDocument/2006/relationships/notesSlide" Target="../notesSlides/notesSlide34.xml"/><Relationship Id="rId16" Type="http://schemas.openxmlformats.org/officeDocument/2006/relationships/hyperlink" Target="https://arbeidsgiver.dfo.no/ledelse-og-lederutvikling/kompetanseutvikling-ledere" TargetMode="External"/><Relationship Id="rId1" Type="http://schemas.openxmlformats.org/officeDocument/2006/relationships/slideLayout" Target="../slideLayouts/slideLayout32.xml"/><Relationship Id="rId6" Type="http://schemas.openxmlformats.org/officeDocument/2006/relationships/hyperlink" Target="https://laeringsplattformen.dfo.no/kursoversikt/kompetanseledelse" TargetMode="External"/><Relationship Id="rId11" Type="http://schemas.openxmlformats.org/officeDocument/2006/relationships/hyperlink" Target="https://laeringsplattformen.dfo.no/kursoversikt?fulltext=endringsledelse" TargetMode="External"/><Relationship Id="rId5" Type="http://schemas.openxmlformats.org/officeDocument/2006/relationships/hyperlink" Target="https://arbeidsgiver.dfo.no/ressurser-og-verktoy/maler-skjema-og-veiledere/omstilling-maler-veiledere-regelverk/hvordan-forsta-politiske-beslutninger" TargetMode="External"/><Relationship Id="rId15" Type="http://schemas.openxmlformats.org/officeDocument/2006/relationships/hyperlink" Target="https://laeringsplattformen.dfo.no/kursoversikt/den-vanskelige-samtalen-en-digital-treningsarena-ledere-i-staten" TargetMode="External"/><Relationship Id="rId10" Type="http://schemas.openxmlformats.org/officeDocument/2006/relationships/image" Target="../media/image102.svg"/><Relationship Id="rId19" Type="http://schemas.openxmlformats.org/officeDocument/2006/relationships/hyperlink" Target="https://arbeidsgiver.dfo.no/sites/default/files/ny_konstruktiv_uro_-_toppledelse_i_staten_-_erfaringsrapport_program_for_toppledergrupper.pdf" TargetMode="External"/><Relationship Id="rId4" Type="http://schemas.openxmlformats.org/officeDocument/2006/relationships/hyperlink" Target="https://laeringsplattformen.dfo.no/kursoversikt/syv-plikter-embetsverket" TargetMode="External"/><Relationship Id="rId9" Type="http://schemas.openxmlformats.org/officeDocument/2006/relationships/image" Target="../media/image101.png"/><Relationship Id="rId14" Type="http://schemas.openxmlformats.org/officeDocument/2006/relationships/hyperlink" Target="https://laeringsplattformen.dfo.no/kursoversikt/ta-sats-ny-i-lederroll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EF0ED8D-08D4-33FA-DE61-D9438E27E581}"/>
              </a:ext>
            </a:extLst>
          </p:cNvPr>
          <p:cNvSpPr>
            <a:spLocks noGrp="1"/>
          </p:cNvSpPr>
          <p:nvPr>
            <p:ph type="body" sz="quarter" idx="23"/>
          </p:nvPr>
        </p:nvSpPr>
        <p:spPr/>
        <p:txBody>
          <a:bodyPr/>
          <a:lstStyle/>
          <a:p>
            <a:r>
              <a:rPr lang="nb-NO" sz="2800" dirty="0"/>
              <a:t>Grunnlag for god ledelse i staten</a:t>
            </a:r>
          </a:p>
          <a:p>
            <a:r>
              <a:rPr lang="nb-NO" sz="2400" dirty="0"/>
              <a:t>En guide for HR og ledere</a:t>
            </a:r>
          </a:p>
          <a:p>
            <a:r>
              <a:rPr lang="nb-NO" sz="2400" dirty="0"/>
              <a:t>- inkl. refleksjonsmateriell</a:t>
            </a:r>
          </a:p>
        </p:txBody>
      </p:sp>
      <p:sp>
        <p:nvSpPr>
          <p:cNvPr id="3" name="Plassholder for tekst 2">
            <a:extLst>
              <a:ext uri="{FF2B5EF4-FFF2-40B4-BE49-F238E27FC236}">
                <a16:creationId xmlns:a16="http://schemas.microsoft.com/office/drawing/2014/main" id="{3B597D0E-AAD4-CF66-449F-A53549AE65AD}"/>
              </a:ext>
            </a:extLst>
          </p:cNvPr>
          <p:cNvSpPr>
            <a:spLocks noGrp="1"/>
          </p:cNvSpPr>
          <p:nvPr>
            <p:ph type="body" sz="quarter" idx="16"/>
          </p:nvPr>
        </p:nvSpPr>
        <p:spPr/>
        <p:txBody>
          <a:bodyPr/>
          <a:lstStyle/>
          <a:p>
            <a:endParaRPr lang="nb-NO"/>
          </a:p>
        </p:txBody>
      </p:sp>
      <p:sp>
        <p:nvSpPr>
          <p:cNvPr id="4" name="Plassholder for tekst 3">
            <a:extLst>
              <a:ext uri="{FF2B5EF4-FFF2-40B4-BE49-F238E27FC236}">
                <a16:creationId xmlns:a16="http://schemas.microsoft.com/office/drawing/2014/main" id="{9C522606-984A-E455-29C6-C0570694022F}"/>
              </a:ext>
            </a:extLst>
          </p:cNvPr>
          <p:cNvSpPr>
            <a:spLocks noGrp="1"/>
          </p:cNvSpPr>
          <p:nvPr>
            <p:ph type="body" sz="quarter" idx="17"/>
          </p:nvPr>
        </p:nvSpPr>
        <p:spPr/>
        <p:txBody>
          <a:bodyPr/>
          <a:lstStyle/>
          <a:p>
            <a:endParaRPr lang="nb-NO"/>
          </a:p>
        </p:txBody>
      </p:sp>
    </p:spTree>
    <p:extLst>
      <p:ext uri="{BB962C8B-B14F-4D97-AF65-F5344CB8AC3E}">
        <p14:creationId xmlns:p14="http://schemas.microsoft.com/office/powerpoint/2010/main" val="19262062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a:extLst>
              <a:ext uri="{FF2B5EF4-FFF2-40B4-BE49-F238E27FC236}">
                <a16:creationId xmlns:a16="http://schemas.microsoft.com/office/drawing/2014/main" id="{A77E7410-037B-1433-7386-5A9E6EC744EF}"/>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r="49410" b="881"/>
          <a:stretch/>
        </p:blipFill>
        <p:spPr>
          <a:xfrm>
            <a:off x="197" y="110"/>
            <a:ext cx="6167793" cy="6857791"/>
          </a:xfrm>
          <a:noFill/>
        </p:spPr>
      </p:pic>
      <p:sp>
        <p:nvSpPr>
          <p:cNvPr id="4" name="Plassholder for lysbildenummer 3" hidden="1">
            <a:extLst>
              <a:ext uri="{FF2B5EF4-FFF2-40B4-BE49-F238E27FC236}">
                <a16:creationId xmlns:a16="http://schemas.microsoft.com/office/drawing/2014/main" id="{B38E7F55-BB18-AC17-12D7-0B36C6478A10}"/>
              </a:ext>
            </a:extLst>
          </p:cNvPr>
          <p:cNvSpPr>
            <a:spLocks noGrp="1"/>
          </p:cNvSpPr>
          <p:nvPr>
            <p:ph type="sldNum" sz="quarter" idx="4294967295"/>
          </p:nvPr>
        </p:nvSpPr>
        <p:spPr>
          <a:xfrm>
            <a:off x="11740987" y="6359848"/>
            <a:ext cx="450837" cy="276991"/>
          </a:xfrm>
        </p:spPr>
        <p:txBody>
          <a:bodyPr/>
          <a:lstStyle/>
          <a:p>
            <a:pPr>
              <a:spcAft>
                <a:spcPts val="600"/>
              </a:spcAft>
            </a:pPr>
            <a:fld id="{CBF60C1B-21D4-425B-89C8-B0A7AB09A1E4}" type="slidenum">
              <a:rPr lang="nb-NO" smtClean="0"/>
              <a:pPr>
                <a:spcAft>
                  <a:spcPts val="600"/>
                </a:spcAft>
              </a:pPr>
              <a:t>10</a:t>
            </a:fld>
            <a:endParaRPr lang="nb-NO"/>
          </a:p>
        </p:txBody>
      </p:sp>
      <p:sp>
        <p:nvSpPr>
          <p:cNvPr id="3" name="Tittel 1">
            <a:extLst>
              <a:ext uri="{FF2B5EF4-FFF2-40B4-BE49-F238E27FC236}">
                <a16:creationId xmlns:a16="http://schemas.microsoft.com/office/drawing/2014/main" id="{3EE0AD55-64EE-32CF-F3E3-05C044FECC25}"/>
              </a:ext>
            </a:extLst>
          </p:cNvPr>
          <p:cNvSpPr>
            <a:spLocks noGrp="1"/>
          </p:cNvSpPr>
          <p:nvPr>
            <p:ph type="title"/>
          </p:nvPr>
        </p:nvSpPr>
        <p:spPr>
          <a:xfrm>
            <a:off x="6401542" y="2624191"/>
            <a:ext cx="5039248" cy="595140"/>
          </a:xfrm>
        </p:spPr>
        <p:txBody>
          <a:bodyPr>
            <a:normAutofit fontScale="90000"/>
          </a:bodyPr>
          <a:lstStyle/>
          <a:p>
            <a:r>
              <a:rPr lang="nb-NO" sz="2799" b="1" dirty="0"/>
              <a:t>Refleksjonsspørsmål</a:t>
            </a:r>
            <a:br>
              <a:rPr lang="nb-NO" sz="2799" dirty="0"/>
            </a:br>
            <a:endParaRPr lang="nb-NO" dirty="0"/>
          </a:p>
        </p:txBody>
      </p:sp>
      <p:sp>
        <p:nvSpPr>
          <p:cNvPr id="5" name="Plassholder for innhold 2">
            <a:extLst>
              <a:ext uri="{FF2B5EF4-FFF2-40B4-BE49-F238E27FC236}">
                <a16:creationId xmlns:a16="http://schemas.microsoft.com/office/drawing/2014/main" id="{B1A6B297-837D-816F-A070-C5944393C51F}"/>
              </a:ext>
            </a:extLst>
          </p:cNvPr>
          <p:cNvSpPr txBox="1">
            <a:spLocks/>
          </p:cNvSpPr>
          <p:nvPr/>
        </p:nvSpPr>
        <p:spPr>
          <a:xfrm>
            <a:off x="6401542" y="3052682"/>
            <a:ext cx="5039248" cy="4002709"/>
          </a:xfrm>
          <a:prstGeom prst="rect">
            <a:avLst/>
          </a:prstGeom>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799" dirty="0"/>
              <a:t>Hvordan etterlever du forvaltningsverdiene (demokrati, rettssikkerhet, faglig integritet og effektivitet) i din lederrolle?</a:t>
            </a:r>
          </a:p>
          <a:p>
            <a:r>
              <a:rPr lang="nb-NO" sz="1799" dirty="0"/>
              <a:t>Hva betyr de politiske og administrative rammene for deg som leder, og hvordan forholder du deg til dette ansvaret?</a:t>
            </a:r>
          </a:p>
          <a:p>
            <a:r>
              <a:rPr lang="nb-NO" sz="1799" dirty="0"/>
              <a:t>Hvordan prioriterer du arbeidsoppgaver og ressurser i en travel hverdag?</a:t>
            </a:r>
          </a:p>
          <a:p>
            <a:r>
              <a:rPr lang="nb-NO" sz="1799" dirty="0"/>
              <a:t>Hvordan bruker du handlingsrommet du har som leder?</a:t>
            </a:r>
          </a:p>
          <a:p>
            <a:r>
              <a:rPr lang="nb-NO" sz="1799" dirty="0"/>
              <a:t>Hvordan bruker du partssamarbeidet og medbestemmelsen i ditt arbeid? </a:t>
            </a:r>
          </a:p>
          <a:p>
            <a:endParaRPr lang="nb-NO" sz="1799" dirty="0"/>
          </a:p>
          <a:p>
            <a:pPr>
              <a:buFont typeface="+mj-lt"/>
              <a:buAutoNum type="arabicPeriod"/>
            </a:pPr>
            <a:endParaRPr lang="nb-NO" sz="1600" dirty="0"/>
          </a:p>
          <a:p>
            <a:pPr marL="0" indent="0">
              <a:buNone/>
            </a:pPr>
            <a:endParaRPr lang="nb-NO" sz="3200" dirty="0"/>
          </a:p>
        </p:txBody>
      </p:sp>
      <p:sp>
        <p:nvSpPr>
          <p:cNvPr id="7" name="Plassholder for innhold 2">
            <a:extLst>
              <a:ext uri="{FF2B5EF4-FFF2-40B4-BE49-F238E27FC236}">
                <a16:creationId xmlns:a16="http://schemas.microsoft.com/office/drawing/2014/main" id="{5AC62D9C-1CCA-16CC-2506-199A33A05768}"/>
              </a:ext>
            </a:extLst>
          </p:cNvPr>
          <p:cNvSpPr txBox="1">
            <a:spLocks/>
          </p:cNvSpPr>
          <p:nvPr/>
        </p:nvSpPr>
        <p:spPr>
          <a:xfrm>
            <a:off x="6401542" y="230241"/>
            <a:ext cx="5159837" cy="2011359"/>
          </a:xfrm>
          <a:prstGeom prst="rect">
            <a:avLst/>
          </a:prstGeom>
          <a:solidFill>
            <a:schemeClr val="accent1">
              <a:alpha val="40000"/>
            </a:schemeClr>
          </a:solidFill>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b-NO" sz="1500" b="1" dirty="0"/>
          </a:p>
          <a:p>
            <a:pPr marL="0" indent="0">
              <a:buNone/>
            </a:pPr>
            <a:r>
              <a:rPr lang="nb-NO" sz="1500" b="1" dirty="0"/>
              <a:t>Kjenn rammene</a:t>
            </a:r>
          </a:p>
          <a:p>
            <a:endParaRPr lang="nb-NO" sz="1200" dirty="0"/>
          </a:p>
          <a:p>
            <a:pPr>
              <a:buClrTx/>
            </a:pPr>
            <a:r>
              <a:rPr lang="nb-NO" sz="1200" dirty="0"/>
              <a:t>Etterlev forvaltningsverdiene (demokrati, rettsikkerhet, faglig integritet og effektivitet) </a:t>
            </a:r>
          </a:p>
          <a:p>
            <a:pPr>
              <a:buClrTx/>
            </a:pPr>
            <a:r>
              <a:rPr lang="nb-NO" sz="1200" dirty="0"/>
              <a:t>Kjenn de politiske og administrative rammene, og ansvaret som ligger i din lederrolle</a:t>
            </a:r>
          </a:p>
          <a:p>
            <a:pPr>
              <a:buClrTx/>
            </a:pPr>
            <a:r>
              <a:rPr lang="nb-NO" sz="1200" dirty="0"/>
              <a:t>Prioriter, og bruk handlingsrommet</a:t>
            </a:r>
          </a:p>
          <a:p>
            <a:pPr>
              <a:buClrTx/>
            </a:pPr>
            <a:r>
              <a:rPr lang="nb-NO" sz="1200" dirty="0"/>
              <a:t>Bruk partssamarbeidet og medbestemmelse aktivt</a:t>
            </a:r>
          </a:p>
        </p:txBody>
      </p:sp>
    </p:spTree>
    <p:extLst>
      <p:ext uri="{BB962C8B-B14F-4D97-AF65-F5344CB8AC3E}">
        <p14:creationId xmlns:p14="http://schemas.microsoft.com/office/powerpoint/2010/main" val="35657999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B38E7F55-BB18-AC17-12D7-0B36C6478A10}"/>
              </a:ext>
            </a:extLst>
          </p:cNvPr>
          <p:cNvSpPr>
            <a:spLocks noGrp="1"/>
          </p:cNvSpPr>
          <p:nvPr>
            <p:ph type="sldNum" sz="quarter" idx="4294967295"/>
          </p:nvPr>
        </p:nvSpPr>
        <p:spPr>
          <a:xfrm>
            <a:off x="11740987" y="6359848"/>
            <a:ext cx="450837" cy="276991"/>
          </a:xfrm>
        </p:spPr>
        <p:txBody>
          <a:bodyPr/>
          <a:lstStyle/>
          <a:p>
            <a:pPr>
              <a:spcAft>
                <a:spcPts val="600"/>
              </a:spcAft>
            </a:pPr>
            <a:fld id="{CBF60C1B-21D4-425B-89C8-B0A7AB09A1E4}" type="slidenum">
              <a:rPr lang="nb-NO" smtClean="0"/>
              <a:pPr>
                <a:spcAft>
                  <a:spcPts val="600"/>
                </a:spcAft>
              </a:pPr>
              <a:t>11</a:t>
            </a:fld>
            <a:endParaRPr lang="nb-NO"/>
          </a:p>
        </p:txBody>
      </p:sp>
      <p:sp>
        <p:nvSpPr>
          <p:cNvPr id="5" name="Plassholder for innhold 2">
            <a:extLst>
              <a:ext uri="{FF2B5EF4-FFF2-40B4-BE49-F238E27FC236}">
                <a16:creationId xmlns:a16="http://schemas.microsoft.com/office/drawing/2014/main" id="{B1A6B297-837D-816F-A070-C5944393C51F}"/>
              </a:ext>
            </a:extLst>
          </p:cNvPr>
          <p:cNvSpPr txBox="1">
            <a:spLocks/>
          </p:cNvSpPr>
          <p:nvPr/>
        </p:nvSpPr>
        <p:spPr>
          <a:xfrm>
            <a:off x="6347962" y="3303308"/>
            <a:ext cx="5111237" cy="3349740"/>
          </a:xfrm>
          <a:prstGeom prst="rect">
            <a:avLst/>
          </a:prstGeom>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sz="1699" dirty="0">
                <a:solidFill>
                  <a:prstClr val="black"/>
                </a:solidFill>
              </a:rPr>
              <a:t>Hvordan viser du dine medarbeidere tillit gjennom tydelig ansvar, autonomi og handlingsrom?</a:t>
            </a:r>
          </a:p>
          <a:p>
            <a:pPr>
              <a:defRPr/>
            </a:pPr>
            <a:r>
              <a:rPr lang="nb-NO" sz="1699" dirty="0">
                <a:solidFill>
                  <a:prstClr val="black"/>
                </a:solidFill>
              </a:rPr>
              <a:t>På hvilke måter gir du anerkjennelse og konstruktive tilbakemeldinger til dine ansatte?</a:t>
            </a:r>
          </a:p>
          <a:p>
            <a:pPr>
              <a:defRPr/>
            </a:pPr>
            <a:r>
              <a:rPr lang="nb-NO" sz="1699" dirty="0">
                <a:solidFill>
                  <a:prstClr val="black"/>
                </a:solidFill>
              </a:rPr>
              <a:t>Når var sist du ga en ansatt en anerkjennende tilbakemelding?</a:t>
            </a:r>
          </a:p>
          <a:p>
            <a:pPr>
              <a:defRPr/>
            </a:pPr>
            <a:r>
              <a:rPr lang="nb-NO" sz="1699" dirty="0">
                <a:solidFill>
                  <a:prstClr val="black"/>
                </a:solidFill>
              </a:rPr>
              <a:t>Hvordan motiverer du dine medarbeidere til å utvikle seg, i både kompetanse og i medarbeiderskap?</a:t>
            </a:r>
          </a:p>
          <a:p>
            <a:pPr>
              <a:defRPr/>
            </a:pPr>
            <a:r>
              <a:rPr lang="nb-NO" sz="1699" dirty="0"/>
              <a:t>Hva gjør du for å bidra til et mangfoldig og inkluderende arbeidsmiljø?</a:t>
            </a:r>
          </a:p>
          <a:p>
            <a:pPr>
              <a:buFont typeface="+mj-lt"/>
              <a:buAutoNum type="arabicPeriod"/>
            </a:pPr>
            <a:endParaRPr lang="nb-NO" sz="1699" dirty="0"/>
          </a:p>
          <a:p>
            <a:pPr marL="0" indent="0">
              <a:buNone/>
            </a:pPr>
            <a:endParaRPr lang="nb-NO" sz="1699" dirty="0"/>
          </a:p>
        </p:txBody>
      </p:sp>
      <p:pic>
        <p:nvPicPr>
          <p:cNvPr id="7" name="Plassholder for bilde 9">
            <a:extLst>
              <a:ext uri="{FF2B5EF4-FFF2-40B4-BE49-F238E27FC236}">
                <a16:creationId xmlns:a16="http://schemas.microsoft.com/office/drawing/2014/main" id="{DF72E86C-E6B2-659E-B8A7-C32D8D1C6630}"/>
              </a:ext>
              <a:ext uri="{C183D7F6-B498-43B3-948B-1728B52AA6E4}">
                <adec:decorative xmlns:adec="http://schemas.microsoft.com/office/drawing/2017/decorative" val="1"/>
              </a:ext>
            </a:extLst>
          </p:cNvPr>
          <p:cNvPicPr>
            <a:picLocks noChangeAspect="1"/>
          </p:cNvPicPr>
          <p:nvPr/>
        </p:nvPicPr>
        <p:blipFill rotWithShape="1">
          <a:blip r:embed="rId3"/>
          <a:srcRect r="50000" b="443"/>
          <a:stretch/>
        </p:blipFill>
        <p:spPr>
          <a:xfrm>
            <a:off x="20" y="109"/>
            <a:ext cx="6094393" cy="6856205"/>
          </a:xfrm>
          <a:prstGeom prst="rect">
            <a:avLst/>
          </a:prstGeom>
          <a:noFill/>
        </p:spPr>
      </p:pic>
      <p:sp>
        <p:nvSpPr>
          <p:cNvPr id="6" name="TekstSylinder 5">
            <a:extLst>
              <a:ext uri="{FF2B5EF4-FFF2-40B4-BE49-F238E27FC236}">
                <a16:creationId xmlns:a16="http://schemas.microsoft.com/office/drawing/2014/main" id="{662E1079-7201-2102-A61B-0C51E83674C3}"/>
              </a:ext>
            </a:extLst>
          </p:cNvPr>
          <p:cNvSpPr txBox="1"/>
          <p:nvPr/>
        </p:nvSpPr>
        <p:spPr>
          <a:xfrm>
            <a:off x="6224870" y="310061"/>
            <a:ext cx="5234329" cy="1477328"/>
          </a:xfrm>
          <a:prstGeom prst="rect">
            <a:avLst/>
          </a:prstGeom>
          <a:solidFill>
            <a:schemeClr val="accent1">
              <a:alpha val="40000"/>
            </a:schemeClr>
          </a:solidFill>
        </p:spPr>
        <p:txBody>
          <a:bodyPr wrap="square">
            <a:spAutoFit/>
          </a:bodyPr>
          <a:lstStyle/>
          <a:p>
            <a:pPr>
              <a:defRPr/>
            </a:pPr>
            <a:r>
              <a:rPr lang="nb-NO" sz="1500" b="1" dirty="0"/>
              <a:t>Styrk medarbeiderne</a:t>
            </a:r>
          </a:p>
          <a:p>
            <a:pPr>
              <a:defRPr/>
            </a:pPr>
            <a:endParaRPr lang="nb-NO" sz="1200" dirty="0"/>
          </a:p>
          <a:p>
            <a:pPr marL="285750" indent="-285750">
              <a:buFont typeface="Arial" panose="020B0604020202020204" pitchFamily="34" charset="0"/>
              <a:buChar char="•"/>
              <a:defRPr/>
            </a:pPr>
            <a:r>
              <a:rPr lang="nb-NO" sz="1200" dirty="0"/>
              <a:t>Vis medarbeiderne tillitt gjennom tydelig ansvar og handlingsrom</a:t>
            </a:r>
          </a:p>
          <a:p>
            <a:pPr marL="285750" indent="-285750">
              <a:buFont typeface="Arial" panose="020B0604020202020204" pitchFamily="34" charset="0"/>
              <a:buChar char="•"/>
              <a:defRPr/>
            </a:pPr>
            <a:r>
              <a:rPr lang="nb-NO" sz="1200" dirty="0"/>
              <a:t>Gi anerkjennelse og konstruktive tilbakemeldinger</a:t>
            </a:r>
          </a:p>
          <a:p>
            <a:pPr marL="285750" indent="-285750">
              <a:buFont typeface="Arial" panose="020B0604020202020204" pitchFamily="34" charset="0"/>
              <a:buChar char="•"/>
              <a:defRPr/>
            </a:pPr>
            <a:r>
              <a:rPr lang="nb-NO" sz="1200" dirty="0"/>
              <a:t>Motiver til medarbeiderskap, kompetanseutvikling og nysgjerrighet</a:t>
            </a:r>
          </a:p>
          <a:p>
            <a:pPr marL="285750" indent="-285750">
              <a:buFont typeface="Arial" panose="020B0604020202020204" pitchFamily="34" charset="0"/>
              <a:buChar char="•"/>
              <a:defRPr/>
            </a:pPr>
            <a:r>
              <a:rPr lang="nb-NO" sz="1200" dirty="0"/>
              <a:t>Bidra til et mangfoldig og inkluderende arbeidsfellesskap</a:t>
            </a:r>
            <a:endParaRPr lang="nb-NO" sz="1500" dirty="0"/>
          </a:p>
          <a:p>
            <a:pPr marL="285750" indent="-285750">
              <a:buFont typeface="Arial" panose="020B0604020202020204" pitchFamily="34" charset="0"/>
              <a:buChar char="•"/>
              <a:defRPr/>
            </a:pPr>
            <a:endParaRPr lang="nb-NO" sz="1500" dirty="0"/>
          </a:p>
        </p:txBody>
      </p:sp>
      <p:sp>
        <p:nvSpPr>
          <p:cNvPr id="11" name="TekstSylinder 10">
            <a:extLst>
              <a:ext uri="{FF2B5EF4-FFF2-40B4-BE49-F238E27FC236}">
                <a16:creationId xmlns:a16="http://schemas.microsoft.com/office/drawing/2014/main" id="{EB630E74-FC9A-14EE-4744-A68F02F90268}"/>
              </a:ext>
            </a:extLst>
          </p:cNvPr>
          <p:cNvSpPr txBox="1"/>
          <p:nvPr/>
        </p:nvSpPr>
        <p:spPr>
          <a:xfrm>
            <a:off x="6347962" y="2468225"/>
            <a:ext cx="6097464" cy="584775"/>
          </a:xfrm>
          <a:prstGeom prst="rect">
            <a:avLst/>
          </a:prstGeom>
          <a:noFill/>
        </p:spPr>
        <p:txBody>
          <a:bodyPr wrap="square">
            <a:spAutoFit/>
          </a:bodyPr>
          <a:lstStyle/>
          <a:p>
            <a:r>
              <a:rPr lang="nb-NO" sz="3200" b="1" dirty="0"/>
              <a:t>Refleksjonsspørsmål</a:t>
            </a:r>
            <a:endParaRPr lang="nb-NO" sz="3200" dirty="0"/>
          </a:p>
        </p:txBody>
      </p:sp>
    </p:spTree>
    <p:extLst>
      <p:ext uri="{BB962C8B-B14F-4D97-AF65-F5344CB8AC3E}">
        <p14:creationId xmlns:p14="http://schemas.microsoft.com/office/powerpoint/2010/main" val="31080844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B38E7F55-BB18-AC17-12D7-0B36C6478A10}"/>
              </a:ext>
            </a:extLst>
          </p:cNvPr>
          <p:cNvSpPr>
            <a:spLocks noGrp="1"/>
          </p:cNvSpPr>
          <p:nvPr>
            <p:ph type="sldNum" sz="quarter" idx="4294967295"/>
          </p:nvPr>
        </p:nvSpPr>
        <p:spPr>
          <a:xfrm>
            <a:off x="11740987" y="6359848"/>
            <a:ext cx="450837" cy="276991"/>
          </a:xfrm>
        </p:spPr>
        <p:txBody>
          <a:bodyPr/>
          <a:lstStyle/>
          <a:p>
            <a:pPr>
              <a:spcAft>
                <a:spcPts val="600"/>
              </a:spcAft>
            </a:pPr>
            <a:fld id="{CBF60C1B-21D4-425B-89C8-B0A7AB09A1E4}" type="slidenum">
              <a:rPr lang="nb-NO" smtClean="0"/>
              <a:pPr>
                <a:spcAft>
                  <a:spcPts val="600"/>
                </a:spcAft>
              </a:pPr>
              <a:t>12</a:t>
            </a:fld>
            <a:endParaRPr lang="nb-NO"/>
          </a:p>
        </p:txBody>
      </p:sp>
      <p:sp>
        <p:nvSpPr>
          <p:cNvPr id="3" name="Tittel 1">
            <a:extLst>
              <a:ext uri="{FF2B5EF4-FFF2-40B4-BE49-F238E27FC236}">
                <a16:creationId xmlns:a16="http://schemas.microsoft.com/office/drawing/2014/main" id="{3EE0AD55-64EE-32CF-F3E3-05C044FECC25}"/>
              </a:ext>
            </a:extLst>
          </p:cNvPr>
          <p:cNvSpPr>
            <a:spLocks noGrp="1"/>
          </p:cNvSpPr>
          <p:nvPr>
            <p:ph type="title"/>
          </p:nvPr>
        </p:nvSpPr>
        <p:spPr>
          <a:xfrm>
            <a:off x="6355930" y="2625141"/>
            <a:ext cx="5039248" cy="595140"/>
          </a:xfrm>
        </p:spPr>
        <p:txBody>
          <a:bodyPr>
            <a:normAutofit/>
          </a:bodyPr>
          <a:lstStyle/>
          <a:p>
            <a:r>
              <a:rPr lang="nb-NO" sz="2799" b="1" dirty="0"/>
              <a:t>Refleksjonsspørsmål</a:t>
            </a:r>
            <a:endParaRPr lang="nb-NO" dirty="0"/>
          </a:p>
        </p:txBody>
      </p:sp>
      <p:sp>
        <p:nvSpPr>
          <p:cNvPr id="5" name="Plassholder for innhold 2">
            <a:extLst>
              <a:ext uri="{FF2B5EF4-FFF2-40B4-BE49-F238E27FC236}">
                <a16:creationId xmlns:a16="http://schemas.microsoft.com/office/drawing/2014/main" id="{B1A6B297-837D-816F-A070-C5944393C51F}"/>
              </a:ext>
            </a:extLst>
          </p:cNvPr>
          <p:cNvSpPr txBox="1">
            <a:spLocks/>
          </p:cNvSpPr>
          <p:nvPr/>
        </p:nvSpPr>
        <p:spPr>
          <a:xfrm>
            <a:off x="6426268" y="3408325"/>
            <a:ext cx="5111237" cy="2955603"/>
          </a:xfrm>
          <a:prstGeom prst="rect">
            <a:avLst/>
          </a:prstGeom>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b-NO" sz="1799" dirty="0">
                <a:solidFill>
                  <a:prstClr val="black"/>
                </a:solidFill>
              </a:rPr>
              <a:t>Hvordan gir du mening til samfunnsoppdraget i virksomheten, og hvordan kommuniserer du dette til dine medarbeidere?</a:t>
            </a:r>
          </a:p>
          <a:p>
            <a:pPr>
              <a:defRPr/>
            </a:pPr>
            <a:r>
              <a:rPr lang="nb-NO" sz="1799" dirty="0">
                <a:solidFill>
                  <a:prstClr val="black"/>
                </a:solidFill>
              </a:rPr>
              <a:t>På hvilke måter ser du utover egen virksomhet og bidrar til samarbeid på tvers av fagfelt, sektorer og forvaltningsnivåer?</a:t>
            </a:r>
          </a:p>
          <a:p>
            <a:pPr>
              <a:defRPr/>
            </a:pPr>
            <a:r>
              <a:rPr lang="nb-NO" sz="1799" dirty="0">
                <a:solidFill>
                  <a:prstClr val="black"/>
                </a:solidFill>
              </a:rPr>
              <a:t>Hva gjør du som leder for å sikre helhet, flyt og brukerperspektiv i prosesser/kjerneprosessen?</a:t>
            </a:r>
          </a:p>
          <a:p>
            <a:pPr>
              <a:defRPr/>
            </a:pPr>
            <a:r>
              <a:rPr lang="nb-NO" sz="1799" dirty="0">
                <a:solidFill>
                  <a:prstClr val="black"/>
                </a:solidFill>
              </a:rPr>
              <a:t>Hvordan bidrar du til bevissthet om sikkerhet og beredskap i virksomheten?</a:t>
            </a:r>
          </a:p>
          <a:p>
            <a:pPr marL="0" indent="0">
              <a:buNone/>
              <a:defRPr/>
            </a:pPr>
            <a:endParaRPr lang="nb-NO" sz="1799" dirty="0">
              <a:solidFill>
                <a:prstClr val="black"/>
              </a:solidFill>
            </a:endParaRPr>
          </a:p>
          <a:p>
            <a:pPr marL="0" indent="0">
              <a:buNone/>
            </a:pPr>
            <a:endParaRPr lang="nb-NO" sz="3200" dirty="0"/>
          </a:p>
        </p:txBody>
      </p:sp>
      <p:pic>
        <p:nvPicPr>
          <p:cNvPr id="8" name="Plassholder for bilde 9">
            <a:extLst>
              <a:ext uri="{FF2B5EF4-FFF2-40B4-BE49-F238E27FC236}">
                <a16:creationId xmlns:a16="http://schemas.microsoft.com/office/drawing/2014/main" id="{31BCF16C-1CFA-AD22-4EF9-B6B77DCE159D}"/>
              </a:ext>
            </a:extLst>
          </p:cNvPr>
          <p:cNvPicPr>
            <a:picLocks noChangeAspect="1"/>
          </p:cNvPicPr>
          <p:nvPr/>
        </p:nvPicPr>
        <p:blipFill rotWithShape="1">
          <a:blip r:embed="rId3"/>
          <a:srcRect t="-1" r="49470" b="-1"/>
          <a:stretch/>
        </p:blipFill>
        <p:spPr>
          <a:xfrm>
            <a:off x="1" y="99"/>
            <a:ext cx="6214114" cy="6856215"/>
          </a:xfrm>
          <a:prstGeom prst="rect">
            <a:avLst/>
          </a:prstGeom>
          <a:noFill/>
        </p:spPr>
      </p:pic>
      <p:sp>
        <p:nvSpPr>
          <p:cNvPr id="6" name="TekstSylinder 5">
            <a:extLst>
              <a:ext uri="{FF2B5EF4-FFF2-40B4-BE49-F238E27FC236}">
                <a16:creationId xmlns:a16="http://schemas.microsoft.com/office/drawing/2014/main" id="{827E6DB7-2679-0C8F-276F-1D427847A49D}"/>
              </a:ext>
            </a:extLst>
          </p:cNvPr>
          <p:cNvSpPr txBox="1"/>
          <p:nvPr/>
        </p:nvSpPr>
        <p:spPr>
          <a:xfrm>
            <a:off x="6355930" y="278842"/>
            <a:ext cx="5181575" cy="1661993"/>
          </a:xfrm>
          <a:prstGeom prst="rect">
            <a:avLst/>
          </a:prstGeom>
          <a:solidFill>
            <a:schemeClr val="accent1">
              <a:alpha val="40000"/>
            </a:schemeClr>
          </a:solidFill>
        </p:spPr>
        <p:txBody>
          <a:bodyPr wrap="square">
            <a:spAutoFit/>
          </a:bodyPr>
          <a:lstStyle/>
          <a:p>
            <a:pPr>
              <a:defRPr/>
            </a:pPr>
            <a:r>
              <a:rPr lang="nb-NO" sz="1500" b="1" dirty="0">
                <a:solidFill>
                  <a:prstClr val="black"/>
                </a:solidFill>
              </a:rPr>
              <a:t>Se helheten</a:t>
            </a:r>
          </a:p>
          <a:p>
            <a:pPr marL="285750" indent="-285750">
              <a:buFont typeface="Arial" panose="020B0604020202020204" pitchFamily="34" charset="0"/>
              <a:buChar char="•"/>
              <a:defRPr/>
            </a:pPr>
            <a:r>
              <a:rPr lang="nb-NO" sz="1200" dirty="0">
                <a:solidFill>
                  <a:prstClr val="black"/>
                </a:solidFill>
              </a:rPr>
              <a:t>Gi samfunnsoppdraget mening i din virksomhet - hvem og hva er vi til for</a:t>
            </a:r>
          </a:p>
          <a:p>
            <a:pPr marL="285750" indent="-285750">
              <a:buFont typeface="Arial" panose="020B0604020202020204" pitchFamily="34" charset="0"/>
              <a:buChar char="•"/>
              <a:defRPr/>
            </a:pPr>
            <a:r>
              <a:rPr lang="nb-NO" sz="1200" dirty="0">
                <a:solidFill>
                  <a:prstClr val="black"/>
                </a:solidFill>
              </a:rPr>
              <a:t>Se utover egen virksomhet og bidra til samarbeid på tvers av fagfelt og sektorer</a:t>
            </a:r>
          </a:p>
          <a:p>
            <a:pPr marL="285750" indent="-285750">
              <a:buFont typeface="Arial" panose="020B0604020202020204" pitchFamily="34" charset="0"/>
              <a:buChar char="•"/>
              <a:defRPr/>
            </a:pPr>
            <a:r>
              <a:rPr lang="nb-NO" sz="1200" dirty="0">
                <a:solidFill>
                  <a:prstClr val="black"/>
                </a:solidFill>
              </a:rPr>
              <a:t>Sett innbyggerne i sentrum og legg til rette for systematisk brukermedvirkning</a:t>
            </a:r>
          </a:p>
          <a:p>
            <a:pPr marL="285750" indent="-285750">
              <a:buFont typeface="Arial" panose="020B0604020202020204" pitchFamily="34" charset="0"/>
              <a:buChar char="•"/>
              <a:defRPr/>
            </a:pPr>
            <a:r>
              <a:rPr lang="nb-NO" sz="1200" dirty="0">
                <a:solidFill>
                  <a:prstClr val="black"/>
                </a:solidFill>
              </a:rPr>
              <a:t>Ha bevissthet om sikkerhet og beredskap</a:t>
            </a:r>
          </a:p>
        </p:txBody>
      </p:sp>
    </p:spTree>
    <p:extLst>
      <p:ext uri="{BB962C8B-B14F-4D97-AF65-F5344CB8AC3E}">
        <p14:creationId xmlns:p14="http://schemas.microsoft.com/office/powerpoint/2010/main" val="38333141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B38E7F55-BB18-AC17-12D7-0B36C6478A10}"/>
              </a:ext>
            </a:extLst>
          </p:cNvPr>
          <p:cNvSpPr>
            <a:spLocks noGrp="1"/>
          </p:cNvSpPr>
          <p:nvPr>
            <p:ph type="sldNum" sz="quarter" idx="4294967295"/>
          </p:nvPr>
        </p:nvSpPr>
        <p:spPr>
          <a:xfrm>
            <a:off x="11740987" y="6359848"/>
            <a:ext cx="450837" cy="276991"/>
          </a:xfrm>
        </p:spPr>
        <p:txBody>
          <a:bodyPr/>
          <a:lstStyle/>
          <a:p>
            <a:pPr>
              <a:spcAft>
                <a:spcPts val="600"/>
              </a:spcAft>
            </a:pPr>
            <a:fld id="{CBF60C1B-21D4-425B-89C8-B0A7AB09A1E4}" type="slidenum">
              <a:rPr lang="nb-NO" smtClean="0"/>
              <a:pPr>
                <a:spcAft>
                  <a:spcPts val="600"/>
                </a:spcAft>
              </a:pPr>
              <a:t>13</a:t>
            </a:fld>
            <a:endParaRPr lang="nb-NO"/>
          </a:p>
        </p:txBody>
      </p:sp>
      <p:sp>
        <p:nvSpPr>
          <p:cNvPr id="3" name="Tittel 1">
            <a:extLst>
              <a:ext uri="{FF2B5EF4-FFF2-40B4-BE49-F238E27FC236}">
                <a16:creationId xmlns:a16="http://schemas.microsoft.com/office/drawing/2014/main" id="{3EE0AD55-64EE-32CF-F3E3-05C044FECC25}"/>
              </a:ext>
            </a:extLst>
          </p:cNvPr>
          <p:cNvSpPr>
            <a:spLocks noGrp="1"/>
          </p:cNvSpPr>
          <p:nvPr>
            <p:ph type="title"/>
          </p:nvPr>
        </p:nvSpPr>
        <p:spPr>
          <a:xfrm>
            <a:off x="6383957" y="2632246"/>
            <a:ext cx="5039248" cy="595140"/>
          </a:xfrm>
        </p:spPr>
        <p:txBody>
          <a:bodyPr>
            <a:normAutofit/>
          </a:bodyPr>
          <a:lstStyle/>
          <a:p>
            <a:r>
              <a:rPr lang="nb-NO" sz="2799" b="1" dirty="0"/>
              <a:t>Refleksjonsspørsmål</a:t>
            </a:r>
            <a:endParaRPr lang="nb-NO" dirty="0"/>
          </a:p>
        </p:txBody>
      </p:sp>
      <p:sp>
        <p:nvSpPr>
          <p:cNvPr id="5" name="Plassholder for innhold 2">
            <a:extLst>
              <a:ext uri="{FF2B5EF4-FFF2-40B4-BE49-F238E27FC236}">
                <a16:creationId xmlns:a16="http://schemas.microsoft.com/office/drawing/2014/main" id="{B1A6B297-837D-816F-A070-C5944393C51F}"/>
              </a:ext>
            </a:extLst>
          </p:cNvPr>
          <p:cNvSpPr txBox="1">
            <a:spLocks/>
          </p:cNvSpPr>
          <p:nvPr/>
        </p:nvSpPr>
        <p:spPr>
          <a:xfrm>
            <a:off x="6383956" y="3432757"/>
            <a:ext cx="5111237" cy="2216272"/>
          </a:xfrm>
          <a:prstGeom prst="rect">
            <a:avLst/>
          </a:prstGeom>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nb-NO" sz="1799" dirty="0"/>
              <a:t>Hvordan utforsker og tar du i bruk ny teknologi og nye arbeidsformer i din enhet?</a:t>
            </a:r>
          </a:p>
          <a:p>
            <a:pPr marL="342900" indent="-342900"/>
            <a:r>
              <a:rPr lang="nb-NO" sz="1799" dirty="0"/>
              <a:t>Hvordan bidrar du til å bygge en kultur for innovasjon og kontinuerlig læring i din enhet/team? </a:t>
            </a:r>
          </a:p>
          <a:p>
            <a:pPr marL="342900" indent="-342900"/>
            <a:r>
              <a:rPr lang="nb-NO" sz="1799" dirty="0">
                <a:solidFill>
                  <a:srgbClr val="000000"/>
                </a:solidFill>
                <a:latin typeface="Arial"/>
                <a:ea typeface="Open Sans"/>
                <a:cs typeface="Arial"/>
              </a:rPr>
              <a:t>Hvordan bidrar du til psykologisk trygghet i møte med dine medarbeidere og lederkolleger?</a:t>
            </a:r>
            <a:endParaRPr lang="nb-NO" sz="1750" dirty="0">
              <a:solidFill>
                <a:srgbClr val="000000"/>
              </a:solidFill>
              <a:latin typeface="Arial"/>
              <a:ea typeface="Open Sans"/>
              <a:cs typeface="Arial"/>
            </a:endParaRPr>
          </a:p>
          <a:p>
            <a:pPr marL="342900" indent="-342900" fontAlgn="base"/>
            <a:r>
              <a:rPr lang="nb-NO" sz="1799" dirty="0">
                <a:solidFill>
                  <a:srgbClr val="000000"/>
                </a:solidFill>
              </a:rPr>
              <a:t>Del en erfaring hvor du har lyktes eller ikke lyktes med innovasjon. Hva lærte du av dette? </a:t>
            </a:r>
            <a:endParaRPr lang="nb-NO" sz="1799" dirty="0">
              <a:solidFill>
                <a:srgbClr val="000000"/>
              </a:solidFill>
              <a:latin typeface="Segoe UI" panose="020B0502040204020203" pitchFamily="34" charset="0"/>
            </a:endParaRPr>
          </a:p>
          <a:p>
            <a:pPr marL="342900" indent="-342900" fontAlgn="base"/>
            <a:endParaRPr lang="nb-NO" sz="1799" dirty="0">
              <a:solidFill>
                <a:srgbClr val="000000"/>
              </a:solidFill>
              <a:latin typeface="Segoe UI" panose="020B0502040204020203" pitchFamily="34" charset="0"/>
            </a:endParaRPr>
          </a:p>
          <a:p>
            <a:pPr marL="342900" indent="-342900"/>
            <a:endParaRPr lang="nb-NO" sz="1799" dirty="0"/>
          </a:p>
          <a:p>
            <a:pPr marL="342900" indent="-342900"/>
            <a:endParaRPr lang="nb-NO" sz="1799" dirty="0"/>
          </a:p>
          <a:p>
            <a:pPr marL="342900" indent="-342900"/>
            <a:endParaRPr lang="nb-NO" sz="1799" dirty="0"/>
          </a:p>
          <a:p>
            <a:pPr marL="0" indent="0">
              <a:buNone/>
            </a:pPr>
            <a:endParaRPr lang="nb-NO" sz="3200" dirty="0"/>
          </a:p>
        </p:txBody>
      </p:sp>
      <p:pic>
        <p:nvPicPr>
          <p:cNvPr id="7" name="Plassholder for bilde 9" descr="Et bilde som inneholder tekst, skjermbilde, sirkel, Font&#10;&#10;Automatisk generert beskrivelse">
            <a:extLst>
              <a:ext uri="{FF2B5EF4-FFF2-40B4-BE49-F238E27FC236}">
                <a16:creationId xmlns:a16="http://schemas.microsoft.com/office/drawing/2014/main" id="{676831F9-2300-20A9-DC95-A4A6C0A9DE5E}"/>
              </a:ext>
            </a:extLst>
          </p:cNvPr>
          <p:cNvPicPr>
            <a:picLocks noChangeAspect="1"/>
          </p:cNvPicPr>
          <p:nvPr/>
        </p:nvPicPr>
        <p:blipFill rotWithShape="1">
          <a:blip r:embed="rId3"/>
          <a:srcRect t="1316" r="48839"/>
          <a:stretch/>
        </p:blipFill>
        <p:spPr>
          <a:xfrm>
            <a:off x="21" y="109"/>
            <a:ext cx="6235870" cy="6856205"/>
          </a:xfrm>
          <a:prstGeom prst="rect">
            <a:avLst/>
          </a:prstGeom>
          <a:noFill/>
        </p:spPr>
      </p:pic>
      <p:sp>
        <p:nvSpPr>
          <p:cNvPr id="6" name="TekstSylinder 5">
            <a:extLst>
              <a:ext uri="{FF2B5EF4-FFF2-40B4-BE49-F238E27FC236}">
                <a16:creationId xmlns:a16="http://schemas.microsoft.com/office/drawing/2014/main" id="{80255128-B41B-498A-0B41-8BC53BA1D07C}"/>
              </a:ext>
            </a:extLst>
          </p:cNvPr>
          <p:cNvSpPr txBox="1"/>
          <p:nvPr/>
        </p:nvSpPr>
        <p:spPr>
          <a:xfrm>
            <a:off x="6383957" y="440224"/>
            <a:ext cx="5111237" cy="1338828"/>
          </a:xfrm>
          <a:prstGeom prst="rect">
            <a:avLst/>
          </a:prstGeom>
          <a:solidFill>
            <a:schemeClr val="accent1">
              <a:alpha val="40000"/>
            </a:schemeClr>
          </a:solidFill>
        </p:spPr>
        <p:txBody>
          <a:bodyPr wrap="square">
            <a:spAutoFit/>
          </a:bodyPr>
          <a:lstStyle/>
          <a:p>
            <a:pPr marL="342900" indent="-342900"/>
            <a:r>
              <a:rPr lang="nb-NO" sz="1500" b="1" dirty="0"/>
              <a:t>Vær innovativ</a:t>
            </a:r>
          </a:p>
          <a:p>
            <a:pPr marL="342900" indent="-342900"/>
            <a:endParaRPr lang="nb-NO" sz="1500" b="1" dirty="0"/>
          </a:p>
          <a:p>
            <a:pPr marL="342900" indent="-342900">
              <a:buFont typeface="Arial" panose="020B0604020202020204" pitchFamily="34" charset="0"/>
              <a:buChar char="•"/>
            </a:pPr>
            <a:r>
              <a:rPr lang="nb-NO" sz="1200" dirty="0"/>
              <a:t>Utforsk og ta i bruk ny teknologi og nye arbeidsformer</a:t>
            </a:r>
          </a:p>
          <a:p>
            <a:pPr marL="342900" indent="-342900">
              <a:buFont typeface="Arial" panose="020B0604020202020204" pitchFamily="34" charset="0"/>
              <a:buChar char="•"/>
            </a:pPr>
            <a:r>
              <a:rPr lang="nb-NO" sz="1200" dirty="0"/>
              <a:t>Frem forsvarlig bruk og deling av data</a:t>
            </a:r>
          </a:p>
          <a:p>
            <a:pPr marL="342900" indent="-342900">
              <a:buFont typeface="Arial" panose="020B0604020202020204" pitchFamily="34" charset="0"/>
              <a:buChar char="•"/>
            </a:pPr>
            <a:r>
              <a:rPr lang="nb-NO" sz="1200" dirty="0"/>
              <a:t>Bygg kultur for innovasjon og kontinuerlig læring</a:t>
            </a:r>
          </a:p>
          <a:p>
            <a:endParaRPr lang="nb-NO" sz="1500" dirty="0"/>
          </a:p>
        </p:txBody>
      </p:sp>
    </p:spTree>
    <p:extLst>
      <p:ext uri="{BB962C8B-B14F-4D97-AF65-F5344CB8AC3E}">
        <p14:creationId xmlns:p14="http://schemas.microsoft.com/office/powerpoint/2010/main" val="668652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B38E7F55-BB18-AC17-12D7-0B36C6478A10}"/>
              </a:ext>
            </a:extLst>
          </p:cNvPr>
          <p:cNvSpPr>
            <a:spLocks noGrp="1"/>
          </p:cNvSpPr>
          <p:nvPr>
            <p:ph type="sldNum" sz="quarter" idx="4294967295"/>
          </p:nvPr>
        </p:nvSpPr>
        <p:spPr>
          <a:xfrm>
            <a:off x="11740987" y="6359848"/>
            <a:ext cx="450837" cy="276991"/>
          </a:xfrm>
        </p:spPr>
        <p:txBody>
          <a:bodyPr/>
          <a:lstStyle/>
          <a:p>
            <a:pPr>
              <a:spcAft>
                <a:spcPts val="600"/>
              </a:spcAft>
            </a:pPr>
            <a:fld id="{CBF60C1B-21D4-425B-89C8-B0A7AB09A1E4}" type="slidenum">
              <a:rPr lang="nb-NO" smtClean="0"/>
              <a:pPr>
                <a:spcAft>
                  <a:spcPts val="600"/>
                </a:spcAft>
              </a:pPr>
              <a:t>14</a:t>
            </a:fld>
            <a:endParaRPr lang="nb-NO"/>
          </a:p>
        </p:txBody>
      </p:sp>
      <p:sp>
        <p:nvSpPr>
          <p:cNvPr id="3" name="Tittel 1">
            <a:extLst>
              <a:ext uri="{FF2B5EF4-FFF2-40B4-BE49-F238E27FC236}">
                <a16:creationId xmlns:a16="http://schemas.microsoft.com/office/drawing/2014/main" id="{3EE0AD55-64EE-32CF-F3E3-05C044FECC25}"/>
              </a:ext>
            </a:extLst>
          </p:cNvPr>
          <p:cNvSpPr>
            <a:spLocks noGrp="1"/>
          </p:cNvSpPr>
          <p:nvPr>
            <p:ph type="title"/>
          </p:nvPr>
        </p:nvSpPr>
        <p:spPr>
          <a:xfrm>
            <a:off x="6290306" y="2355622"/>
            <a:ext cx="5039248" cy="595140"/>
          </a:xfrm>
        </p:spPr>
        <p:txBody>
          <a:bodyPr>
            <a:normAutofit/>
          </a:bodyPr>
          <a:lstStyle/>
          <a:p>
            <a:r>
              <a:rPr lang="nb-NO" sz="2799" b="1" dirty="0"/>
              <a:t>Refleksjonsspørsmål</a:t>
            </a:r>
            <a:endParaRPr lang="nb-NO" dirty="0"/>
          </a:p>
        </p:txBody>
      </p:sp>
      <p:sp>
        <p:nvSpPr>
          <p:cNvPr id="5" name="Plassholder for innhold 2">
            <a:extLst>
              <a:ext uri="{FF2B5EF4-FFF2-40B4-BE49-F238E27FC236}">
                <a16:creationId xmlns:a16="http://schemas.microsoft.com/office/drawing/2014/main" id="{B1A6B297-837D-816F-A070-C5944393C51F}"/>
              </a:ext>
            </a:extLst>
          </p:cNvPr>
          <p:cNvSpPr txBox="1">
            <a:spLocks/>
          </p:cNvSpPr>
          <p:nvPr/>
        </p:nvSpPr>
        <p:spPr>
          <a:xfrm>
            <a:off x="6383956" y="3075463"/>
            <a:ext cx="5111237" cy="2796564"/>
          </a:xfrm>
          <a:prstGeom prst="rect">
            <a:avLst/>
          </a:prstGeom>
        </p:spPr>
        <p:txBody>
          <a:bodyPr vert="horz" lIns="0" tIns="0" rIns="0" bIns="0" rtlCol="0" anchor="t" anchorCtr="0">
            <a:noAutofit/>
          </a:bodyPr>
          <a:lstStyle>
            <a:lvl1pPr marL="342969" indent="-342969"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0837" indent="-285807" algn="l" defTabSz="914583" rtl="0" eaLnBrk="1" latinLnBrk="0" hangingPunct="1">
              <a:spcBef>
                <a:spcPct val="20000"/>
              </a:spcBef>
              <a:buClr>
                <a:srgbClr val="C03539"/>
              </a:buClr>
              <a:buSzPct val="80000"/>
              <a:buFont typeface="Wingdings" pitchFamily="2" charset="2"/>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84447" indent="-228646" algn="l" defTabSz="914583" rtl="0" eaLnBrk="1" latinLnBrk="0" hangingPunct="1">
              <a:spcBef>
                <a:spcPct val="20000"/>
              </a:spcBef>
              <a:buClr>
                <a:srgbClr val="C03539"/>
              </a:buClr>
              <a:buFont typeface="Arial" pitchFamily="34" charset="0"/>
              <a:buChar char="•"/>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40118" indent="-228646" algn="l" defTabSz="914583" rtl="0" eaLnBrk="1" latinLnBrk="0" hangingPunct="1">
              <a:spcBef>
                <a:spcPct val="20000"/>
              </a:spcBef>
              <a:buClr>
                <a:srgbClr val="C03539"/>
              </a:buClr>
              <a:buFont typeface="Arial" pitchFamily="34" charset="0"/>
              <a:buChar char="–"/>
              <a:tabLst>
                <a:tab pos="1255964" algn="l"/>
              </a:tabLst>
              <a:defRPr sz="3201"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708492" indent="-228646" algn="l" defTabSz="914583" rtl="0" eaLnBrk="1" latinLnBrk="0" hangingPunct="1">
              <a:spcBef>
                <a:spcPct val="20000"/>
              </a:spcBef>
              <a:buClr>
                <a:srgbClr val="C03539"/>
              </a:buClr>
              <a:buFont typeface="Arial" pitchFamily="34" charset="0"/>
              <a:buChar char="»"/>
              <a:defRPr sz="320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5103"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799" dirty="0"/>
              <a:t>Hvordan reflekterer du rundt ditt eget lederskap og hvordan du påvirker andre?</a:t>
            </a:r>
          </a:p>
          <a:p>
            <a:r>
              <a:rPr lang="nb-NO" sz="1799" dirty="0"/>
              <a:t>Hvordan får tilbakemeldinger på eget lederskap?</a:t>
            </a:r>
          </a:p>
          <a:p>
            <a:r>
              <a:rPr lang="nb-NO" sz="1799" dirty="0"/>
              <a:t>Hva gjør du for å fylle på med ny kunnskap om ledelse og utvikle deg som leder?</a:t>
            </a:r>
          </a:p>
          <a:p>
            <a:r>
              <a:rPr lang="nb-NO" sz="1799" dirty="0"/>
              <a:t>Hvordan bygger du fellesskap med andre ledere og deler erfaringer?</a:t>
            </a:r>
          </a:p>
          <a:p>
            <a:r>
              <a:rPr lang="nb-NO" sz="1799" dirty="0">
                <a:solidFill>
                  <a:srgbClr val="000000"/>
                </a:solidFill>
              </a:rPr>
              <a:t>Hva betyr det for deg å utforske eget lederskap? Hvordan kan vi som gruppe støtte hverandre i denne prosessen? </a:t>
            </a:r>
            <a:endParaRPr lang="nb-NO" sz="1799" dirty="0">
              <a:solidFill>
                <a:srgbClr val="000000"/>
              </a:solidFill>
              <a:latin typeface="Segoe UI" panose="020B0502040204020203" pitchFamily="34" charset="0"/>
            </a:endParaRPr>
          </a:p>
          <a:p>
            <a:endParaRPr lang="nb-NO" sz="1799" dirty="0"/>
          </a:p>
          <a:p>
            <a:pPr marL="0" indent="0">
              <a:buNone/>
            </a:pPr>
            <a:endParaRPr lang="nb-NO" sz="3200" dirty="0"/>
          </a:p>
        </p:txBody>
      </p:sp>
      <p:pic>
        <p:nvPicPr>
          <p:cNvPr id="8" name="Plassholder for bilde 9">
            <a:extLst>
              <a:ext uri="{FF2B5EF4-FFF2-40B4-BE49-F238E27FC236}">
                <a16:creationId xmlns:a16="http://schemas.microsoft.com/office/drawing/2014/main" id="{C1A818BB-C73C-AC0C-AD6B-5C3418143910}"/>
              </a:ext>
            </a:extLst>
          </p:cNvPr>
          <p:cNvPicPr>
            <a:picLocks noChangeAspect="1"/>
          </p:cNvPicPr>
          <p:nvPr/>
        </p:nvPicPr>
        <p:blipFill rotWithShape="1">
          <a:blip r:embed="rId3"/>
          <a:srcRect t="-1" r="48851" b="-1"/>
          <a:stretch/>
        </p:blipFill>
        <p:spPr>
          <a:xfrm>
            <a:off x="21" y="109"/>
            <a:ext cx="6290285" cy="6856205"/>
          </a:xfrm>
          <a:prstGeom prst="rect">
            <a:avLst/>
          </a:prstGeom>
          <a:noFill/>
        </p:spPr>
      </p:pic>
      <p:sp>
        <p:nvSpPr>
          <p:cNvPr id="6" name="TekstSylinder 5">
            <a:extLst>
              <a:ext uri="{FF2B5EF4-FFF2-40B4-BE49-F238E27FC236}">
                <a16:creationId xmlns:a16="http://schemas.microsoft.com/office/drawing/2014/main" id="{345B0F37-F717-BE9F-EDD3-0AB287774E74}"/>
              </a:ext>
            </a:extLst>
          </p:cNvPr>
          <p:cNvSpPr txBox="1"/>
          <p:nvPr/>
        </p:nvSpPr>
        <p:spPr>
          <a:xfrm>
            <a:off x="6383957" y="493886"/>
            <a:ext cx="5111237" cy="1338828"/>
          </a:xfrm>
          <a:prstGeom prst="rect">
            <a:avLst/>
          </a:prstGeom>
          <a:solidFill>
            <a:schemeClr val="accent1">
              <a:alpha val="40000"/>
            </a:schemeClr>
          </a:solidFill>
        </p:spPr>
        <p:txBody>
          <a:bodyPr wrap="square">
            <a:spAutoFit/>
          </a:bodyPr>
          <a:lstStyle/>
          <a:p>
            <a:r>
              <a:rPr lang="nb-NO" sz="1500" b="1" dirty="0"/>
              <a:t>Utvikle deg selv som leder</a:t>
            </a:r>
            <a:br>
              <a:rPr lang="nb-NO" sz="1500" b="1" dirty="0"/>
            </a:br>
            <a:endParaRPr lang="nb-NO" sz="1500" b="1" dirty="0"/>
          </a:p>
          <a:p>
            <a:pPr marL="285750" indent="-285750">
              <a:buFont typeface="Arial" panose="020B0604020202020204" pitchFamily="34" charset="0"/>
              <a:buChar char="•"/>
            </a:pPr>
            <a:r>
              <a:rPr lang="nb-NO" sz="1200" dirty="0"/>
              <a:t>Utforsk eget lederskap og hvordan du virker på andre</a:t>
            </a:r>
          </a:p>
          <a:p>
            <a:pPr marL="285750" indent="-285750">
              <a:buFont typeface="Arial" panose="020B0604020202020204" pitchFamily="34" charset="0"/>
              <a:buChar char="•"/>
            </a:pPr>
            <a:r>
              <a:rPr lang="nb-NO" sz="1200" dirty="0"/>
              <a:t>Fyll på med kunnskap om ledelse</a:t>
            </a:r>
          </a:p>
          <a:p>
            <a:pPr marL="285750" indent="-285750">
              <a:buFont typeface="Arial" panose="020B0604020202020204" pitchFamily="34" charset="0"/>
              <a:buChar char="•"/>
            </a:pPr>
            <a:r>
              <a:rPr lang="nb-NO" sz="1200" dirty="0"/>
              <a:t>Bygg fellesskap og del erfaringer med andre ledere</a:t>
            </a:r>
          </a:p>
          <a:p>
            <a:endParaRPr lang="nb-NO" sz="1500" dirty="0"/>
          </a:p>
        </p:txBody>
      </p:sp>
    </p:spTree>
    <p:extLst>
      <p:ext uri="{BB962C8B-B14F-4D97-AF65-F5344CB8AC3E}">
        <p14:creationId xmlns:p14="http://schemas.microsoft.com/office/powerpoint/2010/main" val="2219065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9A6EA1-541A-8AE2-5049-FCD48B547F5A}"/>
              </a:ext>
            </a:extLst>
          </p:cNvPr>
          <p:cNvSpPr>
            <a:spLocks noGrp="1"/>
          </p:cNvSpPr>
          <p:nvPr>
            <p:ph type="title"/>
          </p:nvPr>
        </p:nvSpPr>
        <p:spPr>
          <a:xfrm>
            <a:off x="838200" y="365125"/>
            <a:ext cx="9000000" cy="1325563"/>
          </a:xfrm>
        </p:spPr>
        <p:txBody>
          <a:bodyPr anchor="ctr">
            <a:normAutofit/>
          </a:bodyPr>
          <a:lstStyle/>
          <a:p>
            <a:r>
              <a:rPr lang="nb-NO" dirty="0"/>
              <a:t>Introduksjon til å vurdere egen praksis mot forventingene </a:t>
            </a:r>
          </a:p>
        </p:txBody>
      </p:sp>
      <p:sp>
        <p:nvSpPr>
          <p:cNvPr id="4" name="Plassholder for lysbildenummer 3">
            <a:extLst>
              <a:ext uri="{FF2B5EF4-FFF2-40B4-BE49-F238E27FC236}">
                <a16:creationId xmlns:a16="http://schemas.microsoft.com/office/drawing/2014/main" id="{1C0988CC-DEC7-E7D2-F97B-1E51709E8CDF}"/>
              </a:ext>
            </a:extLst>
          </p:cNvPr>
          <p:cNvSpPr>
            <a:spLocks noGrp="1"/>
          </p:cNvSpPr>
          <p:nvPr>
            <p:ph type="sldNum" sz="quarter" idx="12"/>
          </p:nvPr>
        </p:nvSpPr>
        <p:spPr>
          <a:xfrm>
            <a:off x="11555999" y="6318000"/>
            <a:ext cx="450000" cy="360000"/>
          </a:xfrm>
        </p:spPr>
        <p:txBody>
          <a:bodyPr anchor="ctr">
            <a:normAutofit/>
          </a:bodyPr>
          <a:lstStyle/>
          <a:p>
            <a:pPr>
              <a:spcAft>
                <a:spcPts val="600"/>
              </a:spcAft>
            </a:pPr>
            <a:fld id="{CBF60C1B-21D4-425B-89C8-B0A7AB09A1E4}" type="slidenum">
              <a:rPr lang="nb-NO" smtClean="0"/>
              <a:pPr>
                <a:spcAft>
                  <a:spcPts val="600"/>
                </a:spcAft>
              </a:pPr>
              <a:t>15</a:t>
            </a:fld>
            <a:endParaRPr lang="nb-NO"/>
          </a:p>
        </p:txBody>
      </p:sp>
      <p:sp>
        <p:nvSpPr>
          <p:cNvPr id="10" name="Text Placeholder 4">
            <a:extLst>
              <a:ext uri="{FF2B5EF4-FFF2-40B4-BE49-F238E27FC236}">
                <a16:creationId xmlns:a16="http://schemas.microsoft.com/office/drawing/2014/main" id="{084F6104-3438-9076-5F8B-8A0D53098B0C}"/>
              </a:ext>
            </a:extLst>
          </p:cNvPr>
          <p:cNvSpPr>
            <a:spLocks noGrp="1"/>
          </p:cNvSpPr>
          <p:nvPr>
            <p:ph type="body" sz="quarter" idx="15"/>
          </p:nvPr>
        </p:nvSpPr>
        <p:spPr>
          <a:xfrm>
            <a:off x="9846000" y="5698836"/>
            <a:ext cx="2150771" cy="478127"/>
          </a:xfrm>
        </p:spPr>
        <p:txBody>
          <a:bodyPr/>
          <a:lstStyle/>
          <a:p>
            <a:endParaRPr lang="en-US"/>
          </a:p>
        </p:txBody>
      </p:sp>
      <p:graphicFrame>
        <p:nvGraphicFramePr>
          <p:cNvPr id="6" name="Plassholder for innhold 2">
            <a:extLst>
              <a:ext uri="{FF2B5EF4-FFF2-40B4-BE49-F238E27FC236}">
                <a16:creationId xmlns:a16="http://schemas.microsoft.com/office/drawing/2014/main" id="{9F5A0573-09DC-954E-F62D-1A84B0038617}"/>
              </a:ext>
            </a:extLst>
          </p:cNvPr>
          <p:cNvGraphicFramePr>
            <a:graphicFrameLocks noGrp="1"/>
          </p:cNvGraphicFramePr>
          <p:nvPr>
            <p:ph idx="1"/>
            <p:extLst>
              <p:ext uri="{D42A27DB-BD31-4B8C-83A1-F6EECF244321}">
                <p14:modId xmlns:p14="http://schemas.microsoft.com/office/powerpoint/2010/main" val="3820658545"/>
              </p:ext>
            </p:extLst>
          </p:nvPr>
        </p:nvGraphicFramePr>
        <p:xfrm>
          <a:off x="838200" y="1825625"/>
          <a:ext cx="9000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a:extLst>
              <a:ext uri="{FF2B5EF4-FFF2-40B4-BE49-F238E27FC236}">
                <a16:creationId xmlns:a16="http://schemas.microsoft.com/office/drawing/2014/main" id="{7185D475-91AC-DDDD-3E53-81861602F9FC}"/>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AE955385-DE98-C325-A1E2-06D14E91D2BB}"/>
              </a:ext>
            </a:extLst>
          </p:cNvPr>
          <p:cNvSpPr txBox="1"/>
          <p:nvPr/>
        </p:nvSpPr>
        <p:spPr>
          <a:xfrm>
            <a:off x="169725" y="31975"/>
            <a:ext cx="1352550" cy="276999"/>
          </a:xfrm>
          <a:prstGeom prst="rect">
            <a:avLst/>
          </a:prstGeom>
          <a:noFill/>
        </p:spPr>
        <p:txBody>
          <a:bodyPr wrap="square">
            <a:spAutoFit/>
          </a:bodyPr>
          <a:lstStyle/>
          <a:p>
            <a:r>
              <a:rPr lang="nb-NO" sz="1200" dirty="0" err="1">
                <a:solidFill>
                  <a:schemeClr val="bg1"/>
                </a:solidFill>
              </a:rPr>
              <a:t>Fasilitatorguide</a:t>
            </a:r>
            <a:endParaRPr lang="nb-NO" sz="1200" dirty="0">
              <a:solidFill>
                <a:schemeClr val="bg1"/>
              </a:solidFill>
            </a:endParaRPr>
          </a:p>
        </p:txBody>
      </p:sp>
      <p:pic>
        <p:nvPicPr>
          <p:cNvPr id="7" name="Grafikk 6">
            <a:extLst>
              <a:ext uri="{FF2B5EF4-FFF2-40B4-BE49-F238E27FC236}">
                <a16:creationId xmlns:a16="http://schemas.microsoft.com/office/drawing/2014/main" id="{ADBC75FB-0D1E-9007-F35A-32FCDF52ED3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26359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9F8E5F8-CC6A-6749-966D-8F8E3810D649}" type="slidenum">
              <a:rPr lang="nb-NO" smtClean="0"/>
              <a:t>16</a:t>
            </a:fld>
            <a:endParaRPr lang="nb-NO"/>
          </a:p>
        </p:txBody>
      </p:sp>
      <p:graphicFrame>
        <p:nvGraphicFramePr>
          <p:cNvPr id="11" name="Diagram 10">
            <a:extLst>
              <a:ext uri="{FF2B5EF4-FFF2-40B4-BE49-F238E27FC236}">
                <a16:creationId xmlns:a16="http://schemas.microsoft.com/office/drawing/2014/main" id="{9ADBB454-368C-43B8-8B62-DB8C6B23798A}"/>
              </a:ext>
            </a:extLst>
          </p:cNvPr>
          <p:cNvGraphicFramePr/>
          <p:nvPr>
            <p:extLst>
              <p:ext uri="{D42A27DB-BD31-4B8C-83A1-F6EECF244321}">
                <p14:modId xmlns:p14="http://schemas.microsoft.com/office/powerpoint/2010/main" val="293989830"/>
              </p:ext>
            </p:extLst>
          </p:nvPr>
        </p:nvGraphicFramePr>
        <p:xfrm>
          <a:off x="1391478" y="1581148"/>
          <a:ext cx="9149039" cy="5276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e 4">
            <a:extLst>
              <a:ext uri="{FF2B5EF4-FFF2-40B4-BE49-F238E27FC236}">
                <a16:creationId xmlns:a16="http://schemas.microsoft.com/office/drawing/2014/main" id="{7464C324-2BFC-4960-AF12-A2238639A8BA}"/>
              </a:ext>
              <a:ext uri="{C183D7F6-B498-43B3-948B-1728B52AA6E4}">
                <adec:decorative xmlns:adec="http://schemas.microsoft.com/office/drawing/2017/decorative" val="1"/>
              </a:ext>
            </a:extLst>
          </p:cNvPr>
          <p:cNvPicPr>
            <a:picLocks noChangeAspect="1"/>
          </p:cNvPicPr>
          <p:nvPr/>
        </p:nvPicPr>
        <p:blipFill>
          <a:blip r:embed="rId8"/>
          <a:srcRect r="84728" b="16797"/>
          <a:stretch/>
        </p:blipFill>
        <p:spPr>
          <a:xfrm>
            <a:off x="0" y="0"/>
            <a:ext cx="1609725" cy="1581150"/>
          </a:xfrm>
          <a:prstGeom prst="rect">
            <a:avLst/>
          </a:prstGeom>
        </p:spPr>
      </p:pic>
      <p:sp>
        <p:nvSpPr>
          <p:cNvPr id="3" name="Rektangel 2">
            <a:extLst>
              <a:ext uri="{FF2B5EF4-FFF2-40B4-BE49-F238E27FC236}">
                <a16:creationId xmlns:a16="http://schemas.microsoft.com/office/drawing/2014/main" id="{D048F4CE-1AD8-C087-5E25-B303E896BF8A}"/>
              </a:ext>
              <a:ext uri="{C183D7F6-B498-43B3-948B-1728B52AA6E4}">
                <adec:decorative xmlns:adec="http://schemas.microsoft.com/office/drawing/2017/decorative" val="1"/>
              </a:ext>
            </a:extLst>
          </p:cNvPr>
          <p:cNvSpPr/>
          <p:nvPr/>
        </p:nvSpPr>
        <p:spPr>
          <a:xfrm>
            <a:off x="1609725" y="0"/>
            <a:ext cx="10582275" cy="158115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129215C7-528E-8533-7B44-7689F43B330D}"/>
              </a:ext>
            </a:extLst>
          </p:cNvPr>
          <p:cNvSpPr txBox="1"/>
          <p:nvPr/>
        </p:nvSpPr>
        <p:spPr>
          <a:xfrm>
            <a:off x="1952625" y="282743"/>
            <a:ext cx="6096000" cy="1015663"/>
          </a:xfrm>
          <a:prstGeom prst="rect">
            <a:avLst/>
          </a:prstGeom>
          <a:noFill/>
        </p:spPr>
        <p:txBody>
          <a:bodyPr wrap="square">
            <a:spAutoFit/>
          </a:bodyPr>
          <a:lstStyle/>
          <a:p>
            <a:r>
              <a:rPr lang="nb-NO" sz="1200" b="1">
                <a:solidFill>
                  <a:schemeClr val="bg1"/>
                </a:solidFill>
              </a:rPr>
              <a:t>Kjenn rammene</a:t>
            </a:r>
          </a:p>
          <a:p>
            <a:pPr>
              <a:buFont typeface="Arial" panose="020B0604020202020204" pitchFamily="34" charset="0"/>
              <a:buChar char="•"/>
            </a:pPr>
            <a:r>
              <a:rPr lang="nb-NO" sz="1200">
                <a:solidFill>
                  <a:schemeClr val="bg1"/>
                </a:solidFill>
              </a:rPr>
              <a:t> Etterlev forvaltningsverdiene demokrati, rettssikkerhet, faglig integritet og effektivitet</a:t>
            </a:r>
          </a:p>
          <a:p>
            <a:pPr>
              <a:buFont typeface="Arial" panose="020B0604020202020204" pitchFamily="34" charset="0"/>
              <a:buChar char="•"/>
            </a:pPr>
            <a:r>
              <a:rPr lang="nb-NO" sz="1200">
                <a:solidFill>
                  <a:schemeClr val="bg1"/>
                </a:solidFill>
              </a:rPr>
              <a:t> Kjenn de politiske og administrative rammene, og ansvaret som ligger i din lederrolle</a:t>
            </a:r>
          </a:p>
          <a:p>
            <a:pPr>
              <a:buFont typeface="Arial" panose="020B0604020202020204" pitchFamily="34" charset="0"/>
              <a:buChar char="•"/>
            </a:pPr>
            <a:r>
              <a:rPr lang="nb-NO" sz="1200">
                <a:solidFill>
                  <a:schemeClr val="bg1"/>
                </a:solidFill>
              </a:rPr>
              <a:t> Prioriter og bruk handlingsrommet</a:t>
            </a:r>
          </a:p>
          <a:p>
            <a:pPr>
              <a:buFont typeface="Arial" panose="020B0604020202020204" pitchFamily="34" charset="0"/>
              <a:buChar char="•"/>
            </a:pPr>
            <a:r>
              <a:rPr lang="nb-NO" sz="1200">
                <a:solidFill>
                  <a:schemeClr val="bg1"/>
                </a:solidFill>
              </a:rPr>
              <a:t> Bruk partsamarbeidet og medbestemmelse aktivt</a:t>
            </a:r>
          </a:p>
        </p:txBody>
      </p:sp>
    </p:spTree>
    <p:extLst>
      <p:ext uri="{BB962C8B-B14F-4D97-AF65-F5344CB8AC3E}">
        <p14:creationId xmlns:p14="http://schemas.microsoft.com/office/powerpoint/2010/main" val="293015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9F8E5F8-CC6A-6749-966D-8F8E3810D649}" type="slidenum">
              <a:rPr lang="nb-NO" smtClean="0"/>
              <a:t>17</a:t>
            </a:fld>
            <a:endParaRPr lang="nb-NO"/>
          </a:p>
        </p:txBody>
      </p:sp>
      <p:pic>
        <p:nvPicPr>
          <p:cNvPr id="4" name="Bilde 3">
            <a:extLst>
              <a:ext uri="{FF2B5EF4-FFF2-40B4-BE49-F238E27FC236}">
                <a16:creationId xmlns:a16="http://schemas.microsoft.com/office/drawing/2014/main" id="{63AEFF5A-5F88-4C45-8DE2-D39E5D88C047}"/>
              </a:ext>
            </a:extLst>
          </p:cNvPr>
          <p:cNvPicPr>
            <a:picLocks noChangeAspect="1"/>
          </p:cNvPicPr>
          <p:nvPr/>
        </p:nvPicPr>
        <p:blipFill>
          <a:blip r:embed="rId3"/>
          <a:srcRect r="84728" b="19173"/>
          <a:stretch/>
        </p:blipFill>
        <p:spPr>
          <a:xfrm>
            <a:off x="0" y="0"/>
            <a:ext cx="1609726" cy="1581150"/>
          </a:xfrm>
          <a:prstGeom prst="rect">
            <a:avLst/>
          </a:prstGeom>
        </p:spPr>
      </p:pic>
      <p:sp>
        <p:nvSpPr>
          <p:cNvPr id="5" name="Rektangel 4">
            <a:extLst>
              <a:ext uri="{FF2B5EF4-FFF2-40B4-BE49-F238E27FC236}">
                <a16:creationId xmlns:a16="http://schemas.microsoft.com/office/drawing/2014/main" id="{CBE6C364-CFAE-B602-D482-9794EC108930}"/>
              </a:ext>
              <a:ext uri="{C183D7F6-B498-43B3-948B-1728B52AA6E4}">
                <adec:decorative xmlns:adec="http://schemas.microsoft.com/office/drawing/2017/decorative" val="1"/>
              </a:ext>
            </a:extLst>
          </p:cNvPr>
          <p:cNvSpPr/>
          <p:nvPr/>
        </p:nvSpPr>
        <p:spPr>
          <a:xfrm>
            <a:off x="1609725" y="0"/>
            <a:ext cx="10582275" cy="158115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3FCF9A6-AFE8-7DF2-F2C1-1F2A2F517336}"/>
              </a:ext>
            </a:extLst>
          </p:cNvPr>
          <p:cNvSpPr txBox="1"/>
          <p:nvPr/>
        </p:nvSpPr>
        <p:spPr>
          <a:xfrm>
            <a:off x="1952625" y="282743"/>
            <a:ext cx="6096000" cy="1015663"/>
          </a:xfrm>
          <a:prstGeom prst="rect">
            <a:avLst/>
          </a:prstGeom>
          <a:noFill/>
        </p:spPr>
        <p:txBody>
          <a:bodyPr wrap="square">
            <a:spAutoFit/>
          </a:bodyPr>
          <a:lstStyle/>
          <a:p>
            <a:r>
              <a:rPr lang="nb-NO" sz="1200" b="1">
                <a:solidFill>
                  <a:schemeClr val="bg1"/>
                </a:solidFill>
              </a:rPr>
              <a:t>Styrk medarbeiderne</a:t>
            </a:r>
          </a:p>
          <a:p>
            <a:pPr>
              <a:buFont typeface="Arial" panose="020B0604020202020204" pitchFamily="34" charset="0"/>
              <a:buChar char="•"/>
            </a:pPr>
            <a:r>
              <a:rPr lang="nb-NO" sz="1200">
                <a:solidFill>
                  <a:schemeClr val="bg1"/>
                </a:solidFill>
              </a:rPr>
              <a:t> Vis medarbeiderne tillit gjennom tydelig ansvar og handlingsrom</a:t>
            </a:r>
          </a:p>
          <a:p>
            <a:pPr>
              <a:buFont typeface="Arial" panose="020B0604020202020204" pitchFamily="34" charset="0"/>
              <a:buChar char="•"/>
            </a:pPr>
            <a:r>
              <a:rPr lang="nb-NO" sz="1200">
                <a:solidFill>
                  <a:schemeClr val="bg1"/>
                </a:solidFill>
              </a:rPr>
              <a:t> Gi anerkjennelse og konstruktive tilbakemeldinger</a:t>
            </a:r>
          </a:p>
          <a:p>
            <a:pPr>
              <a:buFont typeface="Arial" panose="020B0604020202020204" pitchFamily="34" charset="0"/>
              <a:buChar char="•"/>
            </a:pPr>
            <a:r>
              <a:rPr lang="nb-NO" sz="1200">
                <a:solidFill>
                  <a:schemeClr val="bg1"/>
                </a:solidFill>
              </a:rPr>
              <a:t> Motiver til medarbeiderskap, kompetanseutvikling og nysgjerrighet</a:t>
            </a:r>
          </a:p>
          <a:p>
            <a:pPr>
              <a:buFont typeface="Arial" panose="020B0604020202020204" pitchFamily="34" charset="0"/>
              <a:buChar char="•"/>
            </a:pPr>
            <a:r>
              <a:rPr lang="nb-NO" sz="1200">
                <a:solidFill>
                  <a:schemeClr val="bg1"/>
                </a:solidFill>
              </a:rPr>
              <a:t> Bidra til et mangfoldig og inkluderende arbeidsfellesskap</a:t>
            </a:r>
          </a:p>
        </p:txBody>
      </p:sp>
      <p:graphicFrame>
        <p:nvGraphicFramePr>
          <p:cNvPr id="21" name="Diagram 20">
            <a:extLst>
              <a:ext uri="{FF2B5EF4-FFF2-40B4-BE49-F238E27FC236}">
                <a16:creationId xmlns:a16="http://schemas.microsoft.com/office/drawing/2014/main" id="{DC1BA53E-AFA0-43C4-3E44-2A4B402A537B}"/>
              </a:ext>
            </a:extLst>
          </p:cNvPr>
          <p:cNvGraphicFramePr/>
          <p:nvPr>
            <p:extLst>
              <p:ext uri="{D42A27DB-BD31-4B8C-83A1-F6EECF244321}">
                <p14:modId xmlns:p14="http://schemas.microsoft.com/office/powerpoint/2010/main" val="1859999694"/>
              </p:ext>
            </p:extLst>
          </p:nvPr>
        </p:nvGraphicFramePr>
        <p:xfrm>
          <a:off x="1391478" y="1581148"/>
          <a:ext cx="9149039" cy="527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413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9F8E5F8-CC6A-6749-966D-8F8E3810D649}" type="slidenum">
              <a:rPr lang="nb-NO" smtClean="0"/>
              <a:t>18</a:t>
            </a:fld>
            <a:endParaRPr lang="nb-NO"/>
          </a:p>
        </p:txBody>
      </p:sp>
      <p:pic>
        <p:nvPicPr>
          <p:cNvPr id="4" name="Bilde 3">
            <a:extLst>
              <a:ext uri="{FF2B5EF4-FFF2-40B4-BE49-F238E27FC236}">
                <a16:creationId xmlns:a16="http://schemas.microsoft.com/office/drawing/2014/main" id="{CA6B27B8-CA52-473B-B9FE-7D4C50AEADB8}"/>
              </a:ext>
            </a:extLst>
          </p:cNvPr>
          <p:cNvPicPr>
            <a:picLocks noChangeAspect="1"/>
          </p:cNvPicPr>
          <p:nvPr/>
        </p:nvPicPr>
        <p:blipFill>
          <a:blip r:embed="rId3"/>
          <a:srcRect r="84728" b="21095"/>
          <a:stretch/>
        </p:blipFill>
        <p:spPr>
          <a:xfrm>
            <a:off x="0" y="1"/>
            <a:ext cx="1609724" cy="1581150"/>
          </a:xfrm>
          <a:prstGeom prst="rect">
            <a:avLst/>
          </a:prstGeom>
        </p:spPr>
      </p:pic>
      <p:sp>
        <p:nvSpPr>
          <p:cNvPr id="8" name="Rektangel 7">
            <a:extLst>
              <a:ext uri="{FF2B5EF4-FFF2-40B4-BE49-F238E27FC236}">
                <a16:creationId xmlns:a16="http://schemas.microsoft.com/office/drawing/2014/main" id="{A4BC70CB-2A26-5789-EBA4-696BE340729F}"/>
              </a:ext>
              <a:ext uri="{C183D7F6-B498-43B3-948B-1728B52AA6E4}">
                <adec:decorative xmlns:adec="http://schemas.microsoft.com/office/drawing/2017/decorative" val="1"/>
              </a:ext>
            </a:extLst>
          </p:cNvPr>
          <p:cNvSpPr/>
          <p:nvPr/>
        </p:nvSpPr>
        <p:spPr>
          <a:xfrm>
            <a:off x="1609725" y="0"/>
            <a:ext cx="10582275" cy="158115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80C0B0CA-080B-2782-5D25-2E838526C6EB}"/>
              </a:ext>
            </a:extLst>
          </p:cNvPr>
          <p:cNvSpPr txBox="1"/>
          <p:nvPr/>
        </p:nvSpPr>
        <p:spPr>
          <a:xfrm>
            <a:off x="1952625" y="282743"/>
            <a:ext cx="6096000" cy="1015663"/>
          </a:xfrm>
          <a:prstGeom prst="rect">
            <a:avLst/>
          </a:prstGeom>
          <a:noFill/>
        </p:spPr>
        <p:txBody>
          <a:bodyPr wrap="square">
            <a:spAutoFit/>
          </a:bodyPr>
          <a:lstStyle/>
          <a:p>
            <a:r>
              <a:rPr lang="nb-NO" sz="1200" b="1">
                <a:solidFill>
                  <a:schemeClr val="bg1"/>
                </a:solidFill>
              </a:rPr>
              <a:t>Se helheten</a:t>
            </a:r>
          </a:p>
          <a:p>
            <a:pPr>
              <a:buFont typeface="Arial" panose="020B0604020202020204" pitchFamily="34" charset="0"/>
              <a:buChar char="•"/>
            </a:pPr>
            <a:r>
              <a:rPr lang="nb-NO" sz="1200">
                <a:solidFill>
                  <a:schemeClr val="bg1"/>
                </a:solidFill>
              </a:rPr>
              <a:t> Gi samfunnsoppdraget mening i din virksomhet – hvem og hva er vi til for</a:t>
            </a:r>
          </a:p>
          <a:p>
            <a:pPr>
              <a:buFont typeface="Arial" panose="020B0604020202020204" pitchFamily="34" charset="0"/>
              <a:buChar char="•"/>
            </a:pPr>
            <a:r>
              <a:rPr lang="nb-NO" sz="1200">
                <a:solidFill>
                  <a:schemeClr val="bg1"/>
                </a:solidFill>
              </a:rPr>
              <a:t> Se utover egen virksomhet og bidra til samarbeid på tvers av fagfelt og sektorer</a:t>
            </a:r>
          </a:p>
          <a:p>
            <a:pPr>
              <a:buFont typeface="Arial" panose="020B0604020202020204" pitchFamily="34" charset="0"/>
              <a:buChar char="•"/>
            </a:pPr>
            <a:r>
              <a:rPr lang="nb-NO" sz="1200">
                <a:solidFill>
                  <a:schemeClr val="bg1"/>
                </a:solidFill>
              </a:rPr>
              <a:t> Sett innbyggerne i sentrum og legg til rette for systematisk brukermedvirkning</a:t>
            </a:r>
          </a:p>
          <a:p>
            <a:pPr>
              <a:buFont typeface="Arial" panose="020B0604020202020204" pitchFamily="34" charset="0"/>
              <a:buChar char="•"/>
            </a:pPr>
            <a:r>
              <a:rPr lang="nb-NO" sz="1200">
                <a:solidFill>
                  <a:schemeClr val="bg1"/>
                </a:solidFill>
              </a:rPr>
              <a:t> Ha bevissthet om sikkerhet og beredskap</a:t>
            </a:r>
          </a:p>
        </p:txBody>
      </p:sp>
      <p:graphicFrame>
        <p:nvGraphicFramePr>
          <p:cNvPr id="10" name="Diagram 9">
            <a:extLst>
              <a:ext uri="{FF2B5EF4-FFF2-40B4-BE49-F238E27FC236}">
                <a16:creationId xmlns:a16="http://schemas.microsoft.com/office/drawing/2014/main" id="{F5E99626-6223-6F4B-5971-FF879952FB86}"/>
              </a:ext>
            </a:extLst>
          </p:cNvPr>
          <p:cNvGraphicFramePr/>
          <p:nvPr>
            <p:extLst>
              <p:ext uri="{D42A27DB-BD31-4B8C-83A1-F6EECF244321}">
                <p14:modId xmlns:p14="http://schemas.microsoft.com/office/powerpoint/2010/main" val="1626065835"/>
              </p:ext>
            </p:extLst>
          </p:nvPr>
        </p:nvGraphicFramePr>
        <p:xfrm>
          <a:off x="1391478" y="1581148"/>
          <a:ext cx="9149039" cy="527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491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C4AFDB-E89B-6C7B-0DCB-54306AC26AFD}"/>
              </a:ext>
              <a:ext uri="{C183D7F6-B498-43B3-948B-1728B52AA6E4}">
                <adec:decorative xmlns:adec="http://schemas.microsoft.com/office/drawing/2017/decorative" val="1"/>
              </a:ext>
            </a:extLst>
          </p:cNvPr>
          <p:cNvSpPr/>
          <p:nvPr/>
        </p:nvSpPr>
        <p:spPr>
          <a:xfrm>
            <a:off x="-123825" y="-86130"/>
            <a:ext cx="12315825" cy="166728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p:cNvSpPr>
            <a:spLocks noGrp="1"/>
          </p:cNvSpPr>
          <p:nvPr>
            <p:ph type="sldNum" sz="quarter" idx="12"/>
          </p:nvPr>
        </p:nvSpPr>
        <p:spPr/>
        <p:txBody>
          <a:bodyPr/>
          <a:lstStyle/>
          <a:p>
            <a:fld id="{D9F8E5F8-CC6A-6749-966D-8F8E3810D649}" type="slidenum">
              <a:rPr lang="nb-NO" smtClean="0"/>
              <a:t>19</a:t>
            </a:fld>
            <a:endParaRPr lang="nb-NO"/>
          </a:p>
        </p:txBody>
      </p:sp>
      <p:pic>
        <p:nvPicPr>
          <p:cNvPr id="4" name="Bilde 3">
            <a:extLst>
              <a:ext uri="{FF2B5EF4-FFF2-40B4-BE49-F238E27FC236}">
                <a16:creationId xmlns:a16="http://schemas.microsoft.com/office/drawing/2014/main" id="{3BFE2007-2FFF-4583-80F6-1FB0D80DF9B1}"/>
              </a:ext>
            </a:extLst>
          </p:cNvPr>
          <p:cNvPicPr>
            <a:picLocks noChangeAspect="1"/>
          </p:cNvPicPr>
          <p:nvPr/>
        </p:nvPicPr>
        <p:blipFill>
          <a:blip r:embed="rId3"/>
          <a:srcRect r="84728" b="18087"/>
          <a:stretch/>
        </p:blipFill>
        <p:spPr>
          <a:xfrm>
            <a:off x="57151" y="1"/>
            <a:ext cx="1609724" cy="1581150"/>
          </a:xfrm>
          <a:prstGeom prst="rect">
            <a:avLst/>
          </a:prstGeom>
        </p:spPr>
      </p:pic>
      <p:sp>
        <p:nvSpPr>
          <p:cNvPr id="6" name="TekstSylinder 5">
            <a:extLst>
              <a:ext uri="{FF2B5EF4-FFF2-40B4-BE49-F238E27FC236}">
                <a16:creationId xmlns:a16="http://schemas.microsoft.com/office/drawing/2014/main" id="{038F46D1-3E4D-83E6-B0C6-3D26B9125674}"/>
              </a:ext>
            </a:extLst>
          </p:cNvPr>
          <p:cNvSpPr txBox="1"/>
          <p:nvPr/>
        </p:nvSpPr>
        <p:spPr>
          <a:xfrm>
            <a:off x="1952625" y="282743"/>
            <a:ext cx="6096000" cy="830997"/>
          </a:xfrm>
          <a:prstGeom prst="rect">
            <a:avLst/>
          </a:prstGeom>
          <a:noFill/>
        </p:spPr>
        <p:txBody>
          <a:bodyPr wrap="square">
            <a:spAutoFit/>
          </a:bodyPr>
          <a:lstStyle/>
          <a:p>
            <a:r>
              <a:rPr lang="nb-NO" sz="1200" b="1">
                <a:solidFill>
                  <a:schemeClr val="bg1"/>
                </a:solidFill>
              </a:rPr>
              <a:t>Vær innovativ</a:t>
            </a:r>
          </a:p>
          <a:p>
            <a:pPr>
              <a:buFont typeface="Arial" panose="020B0604020202020204" pitchFamily="34" charset="0"/>
              <a:buChar char="•"/>
            </a:pPr>
            <a:r>
              <a:rPr lang="nb-NO" sz="1200">
                <a:solidFill>
                  <a:schemeClr val="bg1"/>
                </a:solidFill>
              </a:rPr>
              <a:t> Utforsk og ta i bruk ny teknologi og nye arbeidsformer</a:t>
            </a:r>
          </a:p>
          <a:p>
            <a:pPr>
              <a:buFont typeface="Arial" panose="020B0604020202020204" pitchFamily="34" charset="0"/>
              <a:buChar char="•"/>
            </a:pPr>
            <a:r>
              <a:rPr lang="nb-NO" sz="1200">
                <a:solidFill>
                  <a:schemeClr val="bg1"/>
                </a:solidFill>
              </a:rPr>
              <a:t> Frem forsvarlig bruk og deling av data</a:t>
            </a:r>
          </a:p>
          <a:p>
            <a:pPr>
              <a:buFont typeface="Arial" panose="020B0604020202020204" pitchFamily="34" charset="0"/>
              <a:buChar char="•"/>
            </a:pPr>
            <a:r>
              <a:rPr lang="nb-NO" sz="1200">
                <a:solidFill>
                  <a:schemeClr val="bg1"/>
                </a:solidFill>
              </a:rPr>
              <a:t> Bygg kultur for innovasjon og kontinuerlig læring</a:t>
            </a:r>
          </a:p>
        </p:txBody>
      </p:sp>
      <p:graphicFrame>
        <p:nvGraphicFramePr>
          <p:cNvPr id="7" name="Diagram 6">
            <a:extLst>
              <a:ext uri="{FF2B5EF4-FFF2-40B4-BE49-F238E27FC236}">
                <a16:creationId xmlns:a16="http://schemas.microsoft.com/office/drawing/2014/main" id="{59A9C679-8827-85FA-2A17-768EA9EDE0B6}"/>
              </a:ext>
            </a:extLst>
          </p:cNvPr>
          <p:cNvGraphicFramePr/>
          <p:nvPr>
            <p:extLst>
              <p:ext uri="{D42A27DB-BD31-4B8C-83A1-F6EECF244321}">
                <p14:modId xmlns:p14="http://schemas.microsoft.com/office/powerpoint/2010/main" val="2373967247"/>
              </p:ext>
            </p:extLst>
          </p:nvPr>
        </p:nvGraphicFramePr>
        <p:xfrm>
          <a:off x="1391478" y="1581148"/>
          <a:ext cx="9149039" cy="527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867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C89356-D087-21ED-5EF0-432A10216458}"/>
              </a:ext>
            </a:extLst>
          </p:cNvPr>
          <p:cNvSpPr>
            <a:spLocks noGrp="1"/>
          </p:cNvSpPr>
          <p:nvPr>
            <p:ph type="title"/>
          </p:nvPr>
        </p:nvSpPr>
        <p:spPr/>
        <p:txBody>
          <a:bodyPr/>
          <a:lstStyle/>
          <a:p>
            <a:r>
              <a:rPr lang="nb-NO" dirty="0"/>
              <a:t>Om guiden – hva er dette dokumentet?</a:t>
            </a:r>
          </a:p>
        </p:txBody>
      </p:sp>
      <p:sp>
        <p:nvSpPr>
          <p:cNvPr id="3" name="Plassholder for innhold 2">
            <a:extLst>
              <a:ext uri="{FF2B5EF4-FFF2-40B4-BE49-F238E27FC236}">
                <a16:creationId xmlns:a16="http://schemas.microsoft.com/office/drawing/2014/main" id="{8C84960B-EA2F-9358-8241-3CF3DD7F3C82}"/>
              </a:ext>
            </a:extLst>
          </p:cNvPr>
          <p:cNvSpPr>
            <a:spLocks noGrp="1"/>
          </p:cNvSpPr>
          <p:nvPr>
            <p:ph idx="10"/>
          </p:nvPr>
        </p:nvSpPr>
        <p:spPr/>
        <p:txBody>
          <a:bodyPr/>
          <a:lstStyle/>
          <a:p>
            <a:pPr marL="0" indent="0">
              <a:buNone/>
            </a:pPr>
            <a:r>
              <a:rPr lang="nb-NO" sz="1400" b="1" dirty="0"/>
              <a:t>Hva er dette dokumentet?</a:t>
            </a:r>
          </a:p>
          <a:p>
            <a:r>
              <a:rPr lang="nb-NO" sz="1400" dirty="0"/>
              <a:t>En praktisk guide for HR og ledere som skal ta i bruk Grunnlag for god ledelse i staten</a:t>
            </a:r>
          </a:p>
          <a:p>
            <a:r>
              <a:rPr lang="nb-NO" sz="1400" dirty="0"/>
              <a:t>Gir forslag til ulike verktøy for refleksjon og bevisstgjøring </a:t>
            </a:r>
          </a:p>
          <a:p>
            <a:r>
              <a:rPr lang="nb-NO" sz="1400" dirty="0"/>
              <a:t>Konkrete tips og metoder til hvordan ta grunnlaget i bruk, i tillegg til ulike måter å </a:t>
            </a:r>
            <a:r>
              <a:rPr lang="nb-NO" sz="1400" dirty="0" err="1"/>
              <a:t>fasilitere</a:t>
            </a:r>
            <a:r>
              <a:rPr lang="nb-NO" sz="1400" dirty="0"/>
              <a:t> diskusjonene på</a:t>
            </a:r>
          </a:p>
          <a:p>
            <a:pPr marL="0" indent="0">
              <a:buNone/>
            </a:pPr>
            <a:r>
              <a:rPr lang="nb-NO" sz="1400" b="1" dirty="0"/>
              <a:t>Slik bruker du guiden</a:t>
            </a:r>
          </a:p>
          <a:p>
            <a:r>
              <a:rPr lang="nb-NO" sz="1400" dirty="0"/>
              <a:t>Velg de metodene som passer deg og din virksomhet</a:t>
            </a:r>
          </a:p>
          <a:p>
            <a:r>
              <a:rPr lang="nb-NO" sz="1400" dirty="0"/>
              <a:t>Tilpass til dine ledergrupper og tid til rådighet</a:t>
            </a:r>
          </a:p>
          <a:p>
            <a:r>
              <a:rPr lang="nb-NO" sz="1400" dirty="0"/>
              <a:t>Bruk som utgangspunkt for diskusjon og refleksjon</a:t>
            </a:r>
          </a:p>
          <a:p>
            <a:pPr marL="0" indent="0">
              <a:buNone/>
            </a:pPr>
            <a:r>
              <a:rPr lang="nb-NO" sz="1400" b="1" dirty="0"/>
              <a:t>Hvordan er det utviklet?</a:t>
            </a:r>
          </a:p>
          <a:p>
            <a:r>
              <a:rPr lang="nb-NO" sz="1400" dirty="0"/>
              <a:t>Verktøyet er utviklet av DFD og DFØ, med innspill fra flere statlige virksomheter </a:t>
            </a:r>
          </a:p>
          <a:p>
            <a:r>
              <a:rPr lang="nb-NO" sz="1400" dirty="0"/>
              <a:t>Dersom du har innspill eller forslag til andre metoder eller øvelser, kan du kontakte DFØ v/ Maria Lind Kvanmo på e-post. </a:t>
            </a:r>
            <a:r>
              <a:rPr lang="nb-NO" sz="1400" dirty="0">
                <a:hlinkClick r:id="rId3"/>
              </a:rPr>
              <a:t>maria.kvanmo@dfo.no</a:t>
            </a:r>
            <a:endParaRPr lang="nb-NO" sz="1400" dirty="0"/>
          </a:p>
        </p:txBody>
      </p:sp>
      <p:sp>
        <p:nvSpPr>
          <p:cNvPr id="4" name="Plassholder for lysbildenummer 3">
            <a:extLst>
              <a:ext uri="{FF2B5EF4-FFF2-40B4-BE49-F238E27FC236}">
                <a16:creationId xmlns:a16="http://schemas.microsoft.com/office/drawing/2014/main" id="{BA9B0B17-1E78-64C0-05E1-F01DF4A789EE}"/>
              </a:ext>
            </a:extLst>
          </p:cNvPr>
          <p:cNvSpPr>
            <a:spLocks noGrp="1"/>
          </p:cNvSpPr>
          <p:nvPr>
            <p:ph type="sldNum" sz="quarter" idx="4"/>
          </p:nvPr>
        </p:nvSpPr>
        <p:spPr/>
        <p:txBody>
          <a:bodyPr/>
          <a:lstStyle/>
          <a:p>
            <a:fld id="{29E3B291-050D-4A82-B0A1-DB349FC61753}" type="slidenum">
              <a:rPr lang="nb-NO" smtClean="0"/>
              <a:pPr/>
              <a:t>2</a:t>
            </a:fld>
            <a:endParaRPr lang="nb-NO"/>
          </a:p>
        </p:txBody>
      </p:sp>
      <p:sp>
        <p:nvSpPr>
          <p:cNvPr id="5" name="Rektangel 4">
            <a:extLst>
              <a:ext uri="{FF2B5EF4-FFF2-40B4-BE49-F238E27FC236}">
                <a16:creationId xmlns:a16="http://schemas.microsoft.com/office/drawing/2014/main" id="{1AE94B3B-7476-0A93-2875-37BBD4FFDC97}"/>
              </a:ext>
              <a:ext uri="{C183D7F6-B498-43B3-948B-1728B52AA6E4}">
                <adec:decorative xmlns:adec="http://schemas.microsoft.com/office/drawing/2017/decorative" val="1"/>
              </a:ext>
            </a:extLst>
          </p:cNvPr>
          <p:cNvSpPr/>
          <p:nvPr/>
        </p:nvSpPr>
        <p:spPr>
          <a:xfrm>
            <a:off x="733425" y="1685925"/>
            <a:ext cx="371475" cy="15144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9C044669-C5FB-1B31-21C7-46FDB7BD1CA0}"/>
              </a:ext>
              <a:ext uri="{C183D7F6-B498-43B3-948B-1728B52AA6E4}">
                <adec:decorative xmlns:adec="http://schemas.microsoft.com/office/drawing/2017/decorative" val="1"/>
              </a:ext>
            </a:extLst>
          </p:cNvPr>
          <p:cNvSpPr/>
          <p:nvPr/>
        </p:nvSpPr>
        <p:spPr>
          <a:xfrm>
            <a:off x="733425" y="3276599"/>
            <a:ext cx="371475" cy="1238251"/>
          </a:xfrm>
          <a:prstGeom prst="rect">
            <a:avLst/>
          </a:prstGeom>
          <a:solidFill>
            <a:srgbClr val="74C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AEB73C2E-EEC5-EC9E-0B4C-5A090B07AADA}"/>
              </a:ext>
              <a:ext uri="{C183D7F6-B498-43B3-948B-1728B52AA6E4}">
                <adec:decorative xmlns:adec="http://schemas.microsoft.com/office/drawing/2017/decorative" val="1"/>
              </a:ext>
            </a:extLst>
          </p:cNvPr>
          <p:cNvSpPr/>
          <p:nvPr/>
        </p:nvSpPr>
        <p:spPr>
          <a:xfrm>
            <a:off x="733425" y="4591049"/>
            <a:ext cx="371475" cy="1447802"/>
          </a:xfrm>
          <a:prstGeom prst="rect">
            <a:avLst/>
          </a:prstGeom>
          <a:solidFill>
            <a:srgbClr val="69BE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0831879D-E745-7A48-8B64-E1DF3F4D24FA}"/>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8">
            <a:extLst>
              <a:ext uri="{FF2B5EF4-FFF2-40B4-BE49-F238E27FC236}">
                <a16:creationId xmlns:a16="http://schemas.microsoft.com/office/drawing/2014/main" id="{DF2302D0-63B2-BE30-3857-4E11352C0DF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22930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B84C4B2-17C9-78EA-8F01-5C80AECEE993}"/>
              </a:ext>
              <a:ext uri="{C183D7F6-B498-43B3-948B-1728B52AA6E4}">
                <adec:decorative xmlns:adec="http://schemas.microsoft.com/office/drawing/2017/decorative" val="1"/>
              </a:ext>
            </a:extLst>
          </p:cNvPr>
          <p:cNvSpPr/>
          <p:nvPr/>
        </p:nvSpPr>
        <p:spPr>
          <a:xfrm>
            <a:off x="-123825" y="-86130"/>
            <a:ext cx="12315825" cy="166728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p:cNvSpPr>
            <a:spLocks noGrp="1"/>
          </p:cNvSpPr>
          <p:nvPr>
            <p:ph type="sldNum" sz="quarter" idx="12"/>
          </p:nvPr>
        </p:nvSpPr>
        <p:spPr/>
        <p:txBody>
          <a:bodyPr/>
          <a:lstStyle/>
          <a:p>
            <a:fld id="{D9F8E5F8-CC6A-6749-966D-8F8E3810D649}" type="slidenum">
              <a:rPr lang="nb-NO" smtClean="0"/>
              <a:t>20</a:t>
            </a:fld>
            <a:endParaRPr lang="nb-NO"/>
          </a:p>
        </p:txBody>
      </p:sp>
      <p:pic>
        <p:nvPicPr>
          <p:cNvPr id="4" name="Bilde 3">
            <a:extLst>
              <a:ext uri="{FF2B5EF4-FFF2-40B4-BE49-F238E27FC236}">
                <a16:creationId xmlns:a16="http://schemas.microsoft.com/office/drawing/2014/main" id="{13B16285-4E83-4BC1-AEBB-7F1F369C53F1}"/>
              </a:ext>
            </a:extLst>
          </p:cNvPr>
          <p:cNvPicPr>
            <a:picLocks noChangeAspect="1"/>
          </p:cNvPicPr>
          <p:nvPr/>
        </p:nvPicPr>
        <p:blipFill>
          <a:blip r:embed="rId3"/>
          <a:srcRect r="85541" b="18178"/>
          <a:stretch/>
        </p:blipFill>
        <p:spPr>
          <a:xfrm>
            <a:off x="19049" y="-47625"/>
            <a:ext cx="1524001" cy="1581150"/>
          </a:xfrm>
          <a:prstGeom prst="rect">
            <a:avLst/>
          </a:prstGeom>
        </p:spPr>
      </p:pic>
      <p:sp>
        <p:nvSpPr>
          <p:cNvPr id="6" name="TekstSylinder 5">
            <a:extLst>
              <a:ext uri="{FF2B5EF4-FFF2-40B4-BE49-F238E27FC236}">
                <a16:creationId xmlns:a16="http://schemas.microsoft.com/office/drawing/2014/main" id="{EDF7B5B2-4FCD-D833-5D85-017EAF83BE57}"/>
              </a:ext>
            </a:extLst>
          </p:cNvPr>
          <p:cNvSpPr txBox="1"/>
          <p:nvPr/>
        </p:nvSpPr>
        <p:spPr>
          <a:xfrm>
            <a:off x="1952625" y="282743"/>
            <a:ext cx="6096000" cy="830997"/>
          </a:xfrm>
          <a:prstGeom prst="rect">
            <a:avLst/>
          </a:prstGeom>
          <a:noFill/>
        </p:spPr>
        <p:txBody>
          <a:bodyPr wrap="square">
            <a:spAutoFit/>
          </a:bodyPr>
          <a:lstStyle/>
          <a:p>
            <a:r>
              <a:rPr lang="nb-NO" sz="1200" b="1">
                <a:solidFill>
                  <a:schemeClr val="bg1"/>
                </a:solidFill>
              </a:rPr>
              <a:t>Utvikle deg som leder</a:t>
            </a:r>
          </a:p>
          <a:p>
            <a:pPr>
              <a:buFont typeface="Arial" panose="020B0604020202020204" pitchFamily="34" charset="0"/>
              <a:buChar char="•"/>
            </a:pPr>
            <a:r>
              <a:rPr lang="nb-NO" sz="1200">
                <a:solidFill>
                  <a:schemeClr val="bg1"/>
                </a:solidFill>
              </a:rPr>
              <a:t> Utforsk eget lederskap og hvordan du virker på andre</a:t>
            </a:r>
          </a:p>
          <a:p>
            <a:pPr>
              <a:buFont typeface="Arial" panose="020B0604020202020204" pitchFamily="34" charset="0"/>
              <a:buChar char="•"/>
            </a:pPr>
            <a:r>
              <a:rPr lang="nb-NO" sz="1200">
                <a:solidFill>
                  <a:schemeClr val="bg1"/>
                </a:solidFill>
              </a:rPr>
              <a:t> Fyll på med kunnskap om ledelse</a:t>
            </a:r>
          </a:p>
          <a:p>
            <a:pPr>
              <a:buFont typeface="Arial" panose="020B0604020202020204" pitchFamily="34" charset="0"/>
              <a:buChar char="•"/>
            </a:pPr>
            <a:r>
              <a:rPr lang="nb-NO" sz="1200">
                <a:solidFill>
                  <a:schemeClr val="bg1"/>
                </a:solidFill>
              </a:rPr>
              <a:t> Bygg fellesskap og del erfaringer med andre ledere</a:t>
            </a:r>
          </a:p>
        </p:txBody>
      </p:sp>
      <p:graphicFrame>
        <p:nvGraphicFramePr>
          <p:cNvPr id="7" name="Diagram 6">
            <a:extLst>
              <a:ext uri="{FF2B5EF4-FFF2-40B4-BE49-F238E27FC236}">
                <a16:creationId xmlns:a16="http://schemas.microsoft.com/office/drawing/2014/main" id="{EF59D338-D003-373B-D272-B9A10090942F}"/>
              </a:ext>
            </a:extLst>
          </p:cNvPr>
          <p:cNvGraphicFramePr/>
          <p:nvPr>
            <p:extLst>
              <p:ext uri="{D42A27DB-BD31-4B8C-83A1-F6EECF244321}">
                <p14:modId xmlns:p14="http://schemas.microsoft.com/office/powerpoint/2010/main" val="2417108142"/>
              </p:ext>
            </p:extLst>
          </p:nvPr>
        </p:nvGraphicFramePr>
        <p:xfrm>
          <a:off x="1391478" y="1581148"/>
          <a:ext cx="9149039" cy="527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856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52E601E-F7E0-AA6D-4967-53A0A59BBCC6}"/>
              </a:ext>
            </a:extLst>
          </p:cNvPr>
          <p:cNvSpPr>
            <a:spLocks noGrp="1"/>
          </p:cNvSpPr>
          <p:nvPr>
            <p:ph sz="half" idx="2"/>
          </p:nvPr>
        </p:nvSpPr>
        <p:spPr>
          <a:xfrm>
            <a:off x="6235199" y="2751268"/>
            <a:ext cx="5181600" cy="1830257"/>
          </a:xfrm>
        </p:spPr>
        <p:txBody>
          <a:bodyPr/>
          <a:lstStyle/>
          <a:p>
            <a:pPr marL="0" indent="0" algn="ctr">
              <a:buNone/>
            </a:pPr>
            <a:r>
              <a:rPr lang="nb-NO">
                <a:solidFill>
                  <a:schemeClr val="bg2">
                    <a:lumMod val="75000"/>
                  </a:schemeClr>
                </a:solidFill>
              </a:rPr>
              <a:t>Sett inn egen </a:t>
            </a:r>
            <a:br>
              <a:rPr lang="nb-NO">
                <a:solidFill>
                  <a:schemeClr val="bg2">
                    <a:lumMod val="75000"/>
                  </a:schemeClr>
                </a:solidFill>
              </a:rPr>
            </a:br>
            <a:r>
              <a:rPr lang="nb-NO">
                <a:solidFill>
                  <a:schemeClr val="bg2">
                    <a:lumMod val="75000"/>
                  </a:schemeClr>
                </a:solidFill>
              </a:rPr>
              <a:t>HR-strategi / lederplakat eller lignende</a:t>
            </a:r>
          </a:p>
        </p:txBody>
      </p:sp>
      <p:sp>
        <p:nvSpPr>
          <p:cNvPr id="3" name="Tittel 2">
            <a:extLst>
              <a:ext uri="{FF2B5EF4-FFF2-40B4-BE49-F238E27FC236}">
                <a16:creationId xmlns:a16="http://schemas.microsoft.com/office/drawing/2014/main" id="{85CD6384-4922-ABB1-8C98-FAE41ABF82BC}"/>
              </a:ext>
            </a:extLst>
          </p:cNvPr>
          <p:cNvSpPr>
            <a:spLocks noGrp="1"/>
          </p:cNvSpPr>
          <p:nvPr>
            <p:ph type="title"/>
          </p:nvPr>
        </p:nvSpPr>
        <p:spPr>
          <a:xfrm>
            <a:off x="838200" y="500062"/>
            <a:ext cx="9684774" cy="1325563"/>
          </a:xfrm>
        </p:spPr>
        <p:txBody>
          <a:bodyPr>
            <a:normAutofit fontScale="90000"/>
          </a:bodyPr>
          <a:lstStyle/>
          <a:p>
            <a:r>
              <a:rPr lang="nb-NO" sz="3500" dirty="0"/>
              <a:t>For virksomheter som har egne ledelsesprinsipper: Sammenligning og tilpasning til Grunnlag for god ledelse i staten</a:t>
            </a:r>
          </a:p>
        </p:txBody>
      </p:sp>
      <p:sp>
        <p:nvSpPr>
          <p:cNvPr id="5" name="Plassholder for lysbildenummer 4">
            <a:extLst>
              <a:ext uri="{FF2B5EF4-FFF2-40B4-BE49-F238E27FC236}">
                <a16:creationId xmlns:a16="http://schemas.microsoft.com/office/drawing/2014/main" id="{8F22D210-632D-BD42-C9B9-5C92B7E6F014}"/>
              </a:ext>
            </a:extLst>
          </p:cNvPr>
          <p:cNvSpPr>
            <a:spLocks noGrp="1"/>
          </p:cNvSpPr>
          <p:nvPr>
            <p:ph type="sldNum" sz="quarter" idx="12"/>
          </p:nvPr>
        </p:nvSpPr>
        <p:spPr/>
        <p:txBody>
          <a:bodyPr/>
          <a:lstStyle/>
          <a:p>
            <a:fld id="{CBF60C1B-21D4-425B-89C8-B0A7AB09A1E4}" type="slidenum">
              <a:rPr lang="nb-NO" smtClean="0"/>
              <a:t>21</a:t>
            </a:fld>
            <a:endParaRPr lang="nb-NO"/>
          </a:p>
        </p:txBody>
      </p:sp>
      <p:pic>
        <p:nvPicPr>
          <p:cNvPr id="7" name="Bilde 6" descr="Et bilde som inneholder tekst, skjermbilde, sirkel, Font&#10;&#10;Automatisk generert beskrivelse">
            <a:extLst>
              <a:ext uri="{FF2B5EF4-FFF2-40B4-BE49-F238E27FC236}">
                <a16:creationId xmlns:a16="http://schemas.microsoft.com/office/drawing/2014/main" id="{D56B3356-C301-C105-2BE4-3621E6BC5A77}"/>
              </a:ext>
            </a:extLst>
          </p:cNvPr>
          <p:cNvPicPr>
            <a:picLocks noChangeAspect="1"/>
          </p:cNvPicPr>
          <p:nvPr/>
        </p:nvPicPr>
        <p:blipFill rotWithShape="1">
          <a:blip r:embed="rId3"/>
          <a:srcRect l="15923" t="3011" r="12623" b="2624"/>
          <a:stretch/>
        </p:blipFill>
        <p:spPr>
          <a:xfrm>
            <a:off x="754856" y="2076347"/>
            <a:ext cx="4925731" cy="3610336"/>
          </a:xfrm>
          <a:prstGeom prst="rect">
            <a:avLst/>
          </a:prstGeom>
          <a:noFill/>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A58697FD-6BCD-94DB-C20E-40CA8A5055E7}"/>
              </a:ext>
            </a:extLst>
          </p:cNvPr>
          <p:cNvSpPr/>
          <p:nvPr/>
        </p:nvSpPr>
        <p:spPr>
          <a:xfrm>
            <a:off x="6096000" y="2076347"/>
            <a:ext cx="5459999" cy="3610336"/>
          </a:xfrm>
          <a:prstGeom prst="rect">
            <a:avLst/>
          </a:prstGeom>
          <a:noFill/>
          <a:ln w="15875">
            <a:solidFill>
              <a:schemeClr val="bg1">
                <a:lumMod val="50000"/>
              </a:schemeClr>
            </a:solidFill>
            <a:prstDash val="sysDash"/>
            <a:extLst>
              <a:ext uri="{C807C97D-BFC1-408E-A445-0C87EB9F89A2}">
                <ask:lineSketchStyleProps xmlns:ask="http://schemas.microsoft.com/office/drawing/2018/sketchyshapes" sd="1219033472">
                  <a:custGeom>
                    <a:avLst/>
                    <a:gdLst>
                      <a:gd name="connsiteX0" fmla="*/ 0 w 5459999"/>
                      <a:gd name="connsiteY0" fmla="*/ 0 h 3610336"/>
                      <a:gd name="connsiteX1" fmla="*/ 491400 w 5459999"/>
                      <a:gd name="connsiteY1" fmla="*/ 0 h 3610336"/>
                      <a:gd name="connsiteX2" fmla="*/ 873600 w 5459999"/>
                      <a:gd name="connsiteY2" fmla="*/ 0 h 3610336"/>
                      <a:gd name="connsiteX3" fmla="*/ 1528800 w 5459999"/>
                      <a:gd name="connsiteY3" fmla="*/ 0 h 3610336"/>
                      <a:gd name="connsiteX4" fmla="*/ 2020200 w 5459999"/>
                      <a:gd name="connsiteY4" fmla="*/ 0 h 3610336"/>
                      <a:gd name="connsiteX5" fmla="*/ 2511600 w 5459999"/>
                      <a:gd name="connsiteY5" fmla="*/ 0 h 3610336"/>
                      <a:gd name="connsiteX6" fmla="*/ 3166799 w 5459999"/>
                      <a:gd name="connsiteY6" fmla="*/ 0 h 3610336"/>
                      <a:gd name="connsiteX7" fmla="*/ 3603599 w 5459999"/>
                      <a:gd name="connsiteY7" fmla="*/ 0 h 3610336"/>
                      <a:gd name="connsiteX8" fmla="*/ 4258799 w 5459999"/>
                      <a:gd name="connsiteY8" fmla="*/ 0 h 3610336"/>
                      <a:gd name="connsiteX9" fmla="*/ 4913999 w 5459999"/>
                      <a:gd name="connsiteY9" fmla="*/ 0 h 3610336"/>
                      <a:gd name="connsiteX10" fmla="*/ 5459999 w 5459999"/>
                      <a:gd name="connsiteY10" fmla="*/ 0 h 3610336"/>
                      <a:gd name="connsiteX11" fmla="*/ 5459999 w 5459999"/>
                      <a:gd name="connsiteY11" fmla="*/ 587969 h 3610336"/>
                      <a:gd name="connsiteX12" fmla="*/ 5459999 w 5459999"/>
                      <a:gd name="connsiteY12" fmla="*/ 1139835 h 3610336"/>
                      <a:gd name="connsiteX13" fmla="*/ 5459999 w 5459999"/>
                      <a:gd name="connsiteY13" fmla="*/ 1547287 h 3610336"/>
                      <a:gd name="connsiteX14" fmla="*/ 5459999 w 5459999"/>
                      <a:gd name="connsiteY14" fmla="*/ 2063049 h 3610336"/>
                      <a:gd name="connsiteX15" fmla="*/ 5459999 w 5459999"/>
                      <a:gd name="connsiteY15" fmla="*/ 2578811 h 3610336"/>
                      <a:gd name="connsiteX16" fmla="*/ 5459999 w 5459999"/>
                      <a:gd name="connsiteY16" fmla="*/ 3094574 h 3610336"/>
                      <a:gd name="connsiteX17" fmla="*/ 5459999 w 5459999"/>
                      <a:gd name="connsiteY17" fmla="*/ 3610336 h 3610336"/>
                      <a:gd name="connsiteX18" fmla="*/ 4859399 w 5459999"/>
                      <a:gd name="connsiteY18" fmla="*/ 3610336 h 3610336"/>
                      <a:gd name="connsiteX19" fmla="*/ 4477199 w 5459999"/>
                      <a:gd name="connsiteY19" fmla="*/ 3610336 h 3610336"/>
                      <a:gd name="connsiteX20" fmla="*/ 4040399 w 5459999"/>
                      <a:gd name="connsiteY20" fmla="*/ 3610336 h 3610336"/>
                      <a:gd name="connsiteX21" fmla="*/ 3385199 w 5459999"/>
                      <a:gd name="connsiteY21" fmla="*/ 3610336 h 3610336"/>
                      <a:gd name="connsiteX22" fmla="*/ 2839199 w 5459999"/>
                      <a:gd name="connsiteY22" fmla="*/ 3610336 h 3610336"/>
                      <a:gd name="connsiteX23" fmla="*/ 2402400 w 5459999"/>
                      <a:gd name="connsiteY23" fmla="*/ 3610336 h 3610336"/>
                      <a:gd name="connsiteX24" fmla="*/ 1856400 w 5459999"/>
                      <a:gd name="connsiteY24" fmla="*/ 3610336 h 3610336"/>
                      <a:gd name="connsiteX25" fmla="*/ 1474200 w 5459999"/>
                      <a:gd name="connsiteY25" fmla="*/ 3610336 h 3610336"/>
                      <a:gd name="connsiteX26" fmla="*/ 1092000 w 5459999"/>
                      <a:gd name="connsiteY26" fmla="*/ 3610336 h 3610336"/>
                      <a:gd name="connsiteX27" fmla="*/ 546000 w 5459999"/>
                      <a:gd name="connsiteY27" fmla="*/ 3610336 h 3610336"/>
                      <a:gd name="connsiteX28" fmla="*/ 0 w 5459999"/>
                      <a:gd name="connsiteY28" fmla="*/ 3610336 h 3610336"/>
                      <a:gd name="connsiteX29" fmla="*/ 0 w 5459999"/>
                      <a:gd name="connsiteY29" fmla="*/ 3058470 h 3610336"/>
                      <a:gd name="connsiteX30" fmla="*/ 0 w 5459999"/>
                      <a:gd name="connsiteY30" fmla="*/ 2578811 h 3610336"/>
                      <a:gd name="connsiteX31" fmla="*/ 0 w 5459999"/>
                      <a:gd name="connsiteY31" fmla="*/ 2171359 h 3610336"/>
                      <a:gd name="connsiteX32" fmla="*/ 0 w 5459999"/>
                      <a:gd name="connsiteY32" fmla="*/ 1619494 h 3610336"/>
                      <a:gd name="connsiteX33" fmla="*/ 0 w 5459999"/>
                      <a:gd name="connsiteY33" fmla="*/ 1175938 h 3610336"/>
                      <a:gd name="connsiteX34" fmla="*/ 0 w 5459999"/>
                      <a:gd name="connsiteY34" fmla="*/ 624072 h 3610336"/>
                      <a:gd name="connsiteX35" fmla="*/ 0 w 5459999"/>
                      <a:gd name="connsiteY35" fmla="*/ 0 h 36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59999" h="3610336" extrusionOk="0">
                        <a:moveTo>
                          <a:pt x="0" y="0"/>
                        </a:moveTo>
                        <a:cubicBezTo>
                          <a:pt x="223002" y="-48253"/>
                          <a:pt x="351395" y="45707"/>
                          <a:pt x="491400" y="0"/>
                        </a:cubicBezTo>
                        <a:cubicBezTo>
                          <a:pt x="631405" y="-45707"/>
                          <a:pt x="784228" y="30281"/>
                          <a:pt x="873600" y="0"/>
                        </a:cubicBezTo>
                        <a:cubicBezTo>
                          <a:pt x="962972" y="-30281"/>
                          <a:pt x="1296093" y="54725"/>
                          <a:pt x="1528800" y="0"/>
                        </a:cubicBezTo>
                        <a:cubicBezTo>
                          <a:pt x="1761507" y="-54725"/>
                          <a:pt x="1871803" y="16605"/>
                          <a:pt x="2020200" y="0"/>
                        </a:cubicBezTo>
                        <a:cubicBezTo>
                          <a:pt x="2168597" y="-16605"/>
                          <a:pt x="2310732" y="18169"/>
                          <a:pt x="2511600" y="0"/>
                        </a:cubicBezTo>
                        <a:cubicBezTo>
                          <a:pt x="2712468" y="-18169"/>
                          <a:pt x="3007417" y="73643"/>
                          <a:pt x="3166799" y="0"/>
                        </a:cubicBezTo>
                        <a:cubicBezTo>
                          <a:pt x="3326181" y="-73643"/>
                          <a:pt x="3493353" y="46539"/>
                          <a:pt x="3603599" y="0"/>
                        </a:cubicBezTo>
                        <a:cubicBezTo>
                          <a:pt x="3713845" y="-46539"/>
                          <a:pt x="4093709" y="10455"/>
                          <a:pt x="4258799" y="0"/>
                        </a:cubicBezTo>
                        <a:cubicBezTo>
                          <a:pt x="4423889" y="-10455"/>
                          <a:pt x="4745732" y="46309"/>
                          <a:pt x="4913999" y="0"/>
                        </a:cubicBezTo>
                        <a:cubicBezTo>
                          <a:pt x="5082266" y="-46309"/>
                          <a:pt x="5208596" y="42781"/>
                          <a:pt x="5459999" y="0"/>
                        </a:cubicBezTo>
                        <a:cubicBezTo>
                          <a:pt x="5463854" y="222245"/>
                          <a:pt x="5428165" y="441055"/>
                          <a:pt x="5459999" y="587969"/>
                        </a:cubicBezTo>
                        <a:cubicBezTo>
                          <a:pt x="5491833" y="734883"/>
                          <a:pt x="5395502" y="1000081"/>
                          <a:pt x="5459999" y="1139835"/>
                        </a:cubicBezTo>
                        <a:cubicBezTo>
                          <a:pt x="5524496" y="1279589"/>
                          <a:pt x="5445008" y="1351796"/>
                          <a:pt x="5459999" y="1547287"/>
                        </a:cubicBezTo>
                        <a:cubicBezTo>
                          <a:pt x="5474990" y="1742778"/>
                          <a:pt x="5450893" y="1912062"/>
                          <a:pt x="5459999" y="2063049"/>
                        </a:cubicBezTo>
                        <a:cubicBezTo>
                          <a:pt x="5469105" y="2214036"/>
                          <a:pt x="5437678" y="2333240"/>
                          <a:pt x="5459999" y="2578811"/>
                        </a:cubicBezTo>
                        <a:cubicBezTo>
                          <a:pt x="5482320" y="2824382"/>
                          <a:pt x="5418329" y="2838202"/>
                          <a:pt x="5459999" y="3094574"/>
                        </a:cubicBezTo>
                        <a:cubicBezTo>
                          <a:pt x="5501669" y="3350946"/>
                          <a:pt x="5414533" y="3399037"/>
                          <a:pt x="5459999" y="3610336"/>
                        </a:cubicBezTo>
                        <a:cubicBezTo>
                          <a:pt x="5241948" y="3651955"/>
                          <a:pt x="5025877" y="3569350"/>
                          <a:pt x="4859399" y="3610336"/>
                        </a:cubicBezTo>
                        <a:cubicBezTo>
                          <a:pt x="4692921" y="3651322"/>
                          <a:pt x="4634491" y="3565461"/>
                          <a:pt x="4477199" y="3610336"/>
                        </a:cubicBezTo>
                        <a:cubicBezTo>
                          <a:pt x="4319907" y="3655211"/>
                          <a:pt x="4218938" y="3609297"/>
                          <a:pt x="4040399" y="3610336"/>
                        </a:cubicBezTo>
                        <a:cubicBezTo>
                          <a:pt x="3861860" y="3611375"/>
                          <a:pt x="3554275" y="3532592"/>
                          <a:pt x="3385199" y="3610336"/>
                        </a:cubicBezTo>
                        <a:cubicBezTo>
                          <a:pt x="3216123" y="3688080"/>
                          <a:pt x="3079165" y="3577109"/>
                          <a:pt x="2839199" y="3610336"/>
                        </a:cubicBezTo>
                        <a:cubicBezTo>
                          <a:pt x="2599233" y="3643563"/>
                          <a:pt x="2552873" y="3565004"/>
                          <a:pt x="2402400" y="3610336"/>
                        </a:cubicBezTo>
                        <a:cubicBezTo>
                          <a:pt x="2251927" y="3655668"/>
                          <a:pt x="1984291" y="3592262"/>
                          <a:pt x="1856400" y="3610336"/>
                        </a:cubicBezTo>
                        <a:cubicBezTo>
                          <a:pt x="1728509" y="3628410"/>
                          <a:pt x="1644609" y="3594904"/>
                          <a:pt x="1474200" y="3610336"/>
                        </a:cubicBezTo>
                        <a:cubicBezTo>
                          <a:pt x="1303791" y="3625768"/>
                          <a:pt x="1207583" y="3567166"/>
                          <a:pt x="1092000" y="3610336"/>
                        </a:cubicBezTo>
                        <a:cubicBezTo>
                          <a:pt x="976417" y="3653506"/>
                          <a:pt x="678712" y="3607728"/>
                          <a:pt x="546000" y="3610336"/>
                        </a:cubicBezTo>
                        <a:cubicBezTo>
                          <a:pt x="413288" y="3612944"/>
                          <a:pt x="183956" y="3579267"/>
                          <a:pt x="0" y="3610336"/>
                        </a:cubicBezTo>
                        <a:cubicBezTo>
                          <a:pt x="-13424" y="3440298"/>
                          <a:pt x="26639" y="3211284"/>
                          <a:pt x="0" y="3058470"/>
                        </a:cubicBezTo>
                        <a:cubicBezTo>
                          <a:pt x="-26639" y="2905656"/>
                          <a:pt x="28319" y="2684972"/>
                          <a:pt x="0" y="2578811"/>
                        </a:cubicBezTo>
                        <a:cubicBezTo>
                          <a:pt x="-28319" y="2472650"/>
                          <a:pt x="16126" y="2288367"/>
                          <a:pt x="0" y="2171359"/>
                        </a:cubicBezTo>
                        <a:cubicBezTo>
                          <a:pt x="-16126" y="2054351"/>
                          <a:pt x="45476" y="1752393"/>
                          <a:pt x="0" y="1619494"/>
                        </a:cubicBezTo>
                        <a:cubicBezTo>
                          <a:pt x="-45476" y="1486596"/>
                          <a:pt x="46694" y="1386596"/>
                          <a:pt x="0" y="1175938"/>
                        </a:cubicBezTo>
                        <a:cubicBezTo>
                          <a:pt x="-46694" y="965280"/>
                          <a:pt x="29973" y="782965"/>
                          <a:pt x="0" y="624072"/>
                        </a:cubicBezTo>
                        <a:cubicBezTo>
                          <a:pt x="-29973" y="465179"/>
                          <a:pt x="32410" y="208678"/>
                          <a:pt x="0" y="0"/>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Grafikk 10" descr="Overføre med heldekkende fyll">
            <a:extLst>
              <a:ext uri="{FF2B5EF4-FFF2-40B4-BE49-F238E27FC236}">
                <a16:creationId xmlns:a16="http://schemas.microsoft.com/office/drawing/2014/main" id="{406D56AA-A531-4FAA-695A-2DB6B3731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081" y="0"/>
            <a:ext cx="576301" cy="576301"/>
          </a:xfrm>
          <a:prstGeom prst="rect">
            <a:avLst/>
          </a:prstGeom>
        </p:spPr>
      </p:pic>
    </p:spTree>
    <p:extLst>
      <p:ext uri="{BB962C8B-B14F-4D97-AF65-F5344CB8AC3E}">
        <p14:creationId xmlns:p14="http://schemas.microsoft.com/office/powerpoint/2010/main" val="16478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39C9406-7575-184F-20FE-1B8083F5E74B}"/>
              </a:ext>
            </a:extLst>
          </p:cNvPr>
          <p:cNvSpPr/>
          <p:nvPr/>
        </p:nvSpPr>
        <p:spPr>
          <a:xfrm rot="5400000">
            <a:off x="5760059" y="148756"/>
            <a:ext cx="612123" cy="3586164"/>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7B2AF7FE-FCFD-30C8-81DF-CDA1CDC03719}"/>
              </a:ext>
            </a:extLst>
          </p:cNvPr>
          <p:cNvSpPr/>
          <p:nvPr/>
        </p:nvSpPr>
        <p:spPr>
          <a:xfrm rot="5400000">
            <a:off x="9398989" y="188313"/>
            <a:ext cx="612122" cy="3507053"/>
          </a:xfrm>
          <a:prstGeom prst="rect">
            <a:avLst/>
          </a:prstGeom>
          <a:solidFill>
            <a:srgbClr val="3F9C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4BF71641-50DC-F6B2-C76D-FD8A6D4D89A4}"/>
              </a:ext>
            </a:extLst>
          </p:cNvPr>
          <p:cNvSpPr/>
          <p:nvPr/>
        </p:nvSpPr>
        <p:spPr>
          <a:xfrm rot="5400000">
            <a:off x="2154223" y="214977"/>
            <a:ext cx="612125" cy="34537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C8C081DC-C996-8308-2C27-81CC8A8CB79A}"/>
              </a:ext>
            </a:extLst>
          </p:cNvPr>
          <p:cNvSpPr>
            <a:spLocks noGrp="1"/>
          </p:cNvSpPr>
          <p:nvPr>
            <p:ph sz="half" idx="1"/>
          </p:nvPr>
        </p:nvSpPr>
        <p:spPr>
          <a:xfrm>
            <a:off x="838200" y="1821515"/>
            <a:ext cx="3235859" cy="4110841"/>
          </a:xfrm>
        </p:spPr>
        <p:txBody>
          <a:bodyPr/>
          <a:lstStyle/>
          <a:p>
            <a:pPr marL="0" indent="0">
              <a:buNone/>
            </a:pPr>
            <a:r>
              <a:rPr lang="nb-NO" sz="1400" b="1" dirty="0">
                <a:solidFill>
                  <a:schemeClr val="bg1"/>
                </a:solidFill>
              </a:rPr>
              <a:t>Innledende spørsmål om forståelse</a:t>
            </a:r>
            <a:br>
              <a:rPr lang="nb-NO" sz="1400" b="1" dirty="0">
                <a:solidFill>
                  <a:schemeClr val="bg1"/>
                </a:solidFill>
              </a:rPr>
            </a:br>
            <a:endParaRPr lang="nb-NO" sz="1400" b="1" dirty="0">
              <a:solidFill>
                <a:schemeClr val="bg1"/>
              </a:solidFill>
            </a:endParaRPr>
          </a:p>
          <a:p>
            <a:pPr>
              <a:buFont typeface="Arial" panose="020B0604020202020204" pitchFamily="34" charset="0"/>
              <a:buChar char="•"/>
            </a:pPr>
            <a:r>
              <a:rPr lang="nb-NO" sz="1400" dirty="0"/>
              <a:t>Hva er de viktigste prinsippene for god ledelse hos oss? Hvordan speiler disse det nye ledelsesgrunnlaget?</a:t>
            </a:r>
          </a:p>
          <a:p>
            <a:pPr>
              <a:buFont typeface="Arial" panose="020B0604020202020204" pitchFamily="34" charset="0"/>
              <a:buChar char="•"/>
            </a:pPr>
            <a:r>
              <a:rPr lang="nb-NO" sz="1400" dirty="0"/>
              <a:t>Hvilke elementer i det nye grunnlaget for god ledelse virker umiddelbart kjente eller annerledes for oss?</a:t>
            </a:r>
          </a:p>
          <a:p>
            <a:pPr>
              <a:buFont typeface="Arial" panose="020B0604020202020204" pitchFamily="34" charset="0"/>
              <a:buChar char="•"/>
            </a:pPr>
            <a:r>
              <a:rPr lang="nb-NO" sz="1400" dirty="0"/>
              <a:t>Hva inspirerer oss i det nye grunnlaget, og hva passer i mindre grad?</a:t>
            </a:r>
          </a:p>
          <a:p>
            <a:endParaRPr lang="nb-NO" dirty="0"/>
          </a:p>
        </p:txBody>
      </p:sp>
      <p:sp>
        <p:nvSpPr>
          <p:cNvPr id="4" name="Plassholder for innhold 3">
            <a:extLst>
              <a:ext uri="{FF2B5EF4-FFF2-40B4-BE49-F238E27FC236}">
                <a16:creationId xmlns:a16="http://schemas.microsoft.com/office/drawing/2014/main" id="{0DDACF8D-8DC3-6F15-B090-D94204E3A284}"/>
              </a:ext>
            </a:extLst>
          </p:cNvPr>
          <p:cNvSpPr>
            <a:spLocks noGrp="1"/>
          </p:cNvSpPr>
          <p:nvPr>
            <p:ph sz="half" idx="10"/>
          </p:nvPr>
        </p:nvSpPr>
        <p:spPr>
          <a:xfrm>
            <a:off x="4365360" y="1748130"/>
            <a:ext cx="3348192" cy="4384815"/>
          </a:xfrm>
        </p:spPr>
        <p:txBody>
          <a:bodyPr/>
          <a:lstStyle/>
          <a:p>
            <a:pPr marL="0" indent="0">
              <a:buNone/>
            </a:pPr>
            <a:r>
              <a:rPr lang="nb-NO" sz="1400" b="1" dirty="0">
                <a:solidFill>
                  <a:schemeClr val="bg1"/>
                </a:solidFill>
              </a:rPr>
              <a:t>Oppgave: Sammenligning av nøkkelområder</a:t>
            </a:r>
          </a:p>
          <a:p>
            <a:pPr>
              <a:buFont typeface="Arial" panose="020B0604020202020204" pitchFamily="34" charset="0"/>
              <a:buChar char="•"/>
            </a:pPr>
            <a:r>
              <a:rPr lang="nb-NO" sz="1400" b="1" dirty="0"/>
              <a:t>Gruppeoppgave</a:t>
            </a:r>
            <a:r>
              <a:rPr lang="nb-NO" sz="1400" dirty="0"/>
              <a:t>: Del deltakerne i små grupper og gi hver gruppe ansvaret for å sammenligne spesifikke områder, som:</a:t>
            </a:r>
          </a:p>
          <a:p>
            <a:pPr marL="742950" lvl="1" indent="-285750">
              <a:buFont typeface="Arial" panose="020B0604020202020204" pitchFamily="34" charset="0"/>
              <a:buChar char="•"/>
            </a:pPr>
            <a:r>
              <a:rPr lang="nb-NO" sz="1400" dirty="0"/>
              <a:t>mål og forventninger til ledelse</a:t>
            </a:r>
          </a:p>
          <a:p>
            <a:pPr marL="742950" lvl="1" indent="-285750">
              <a:buFont typeface="Arial" panose="020B0604020202020204" pitchFamily="34" charset="0"/>
              <a:buChar char="•"/>
            </a:pPr>
            <a:r>
              <a:rPr lang="nb-NO" sz="1400" dirty="0"/>
              <a:t>verdier og holdninger til arbeid og medarbeiderskap</a:t>
            </a:r>
          </a:p>
          <a:p>
            <a:pPr marL="742950" lvl="1" indent="-285750">
              <a:buFont typeface="Arial" panose="020B0604020202020204" pitchFamily="34" charset="0"/>
              <a:buChar char="•"/>
            </a:pPr>
            <a:r>
              <a:rPr lang="nb-NO" sz="1400" dirty="0"/>
              <a:t>kompetanse og utvikling for ledere</a:t>
            </a:r>
          </a:p>
          <a:p>
            <a:pPr marL="742950" lvl="1" indent="-285750">
              <a:buFont typeface="Arial" panose="020B0604020202020204" pitchFamily="34" charset="0"/>
              <a:buChar char="•"/>
            </a:pPr>
            <a:r>
              <a:rPr lang="nb-NO" sz="1400" dirty="0"/>
              <a:t>håndtering av endringer og innovasjon</a:t>
            </a:r>
          </a:p>
          <a:p>
            <a:pPr>
              <a:buFont typeface="Arial" panose="020B0604020202020204" pitchFamily="34" charset="0"/>
              <a:buChar char="•"/>
            </a:pPr>
            <a:r>
              <a:rPr lang="nb-NO" sz="1400" dirty="0"/>
              <a:t>Hver gruppe kan lage en oversikt over likheter og forskjeller og presentere funnene sine for resten av gruppen</a:t>
            </a:r>
            <a:endParaRPr lang="nb-NO" dirty="0"/>
          </a:p>
          <a:p>
            <a:endParaRPr lang="nb-NO" dirty="0"/>
          </a:p>
        </p:txBody>
      </p:sp>
      <p:sp>
        <p:nvSpPr>
          <p:cNvPr id="5" name="Plassholder for innhold 4">
            <a:extLst>
              <a:ext uri="{FF2B5EF4-FFF2-40B4-BE49-F238E27FC236}">
                <a16:creationId xmlns:a16="http://schemas.microsoft.com/office/drawing/2014/main" id="{EF8A9FDD-FFFC-2F27-2220-D1B775228834}"/>
              </a:ext>
            </a:extLst>
          </p:cNvPr>
          <p:cNvSpPr>
            <a:spLocks noGrp="1"/>
          </p:cNvSpPr>
          <p:nvPr>
            <p:ph sz="half" idx="13"/>
          </p:nvPr>
        </p:nvSpPr>
        <p:spPr>
          <a:xfrm>
            <a:off x="8004853" y="1722364"/>
            <a:ext cx="3368544" cy="4110841"/>
          </a:xfrm>
        </p:spPr>
        <p:txBody>
          <a:bodyPr/>
          <a:lstStyle/>
          <a:p>
            <a:pPr marL="0" indent="0">
              <a:buNone/>
            </a:pPr>
            <a:r>
              <a:rPr lang="nb-NO" sz="1400" b="1" dirty="0">
                <a:solidFill>
                  <a:schemeClr val="bg1"/>
                </a:solidFill>
              </a:rPr>
              <a:t>Diskusjonsspørsmål </a:t>
            </a:r>
            <a:br>
              <a:rPr lang="nb-NO" sz="1400" b="1" dirty="0">
                <a:solidFill>
                  <a:schemeClr val="bg1"/>
                </a:solidFill>
              </a:rPr>
            </a:br>
            <a:r>
              <a:rPr lang="nb-NO" sz="1400" b="1" dirty="0">
                <a:solidFill>
                  <a:schemeClr val="bg1"/>
                </a:solidFill>
              </a:rPr>
              <a:t>for dybdeanalyse</a:t>
            </a:r>
          </a:p>
          <a:p>
            <a:pPr>
              <a:buFont typeface="Arial" panose="020B0604020202020204" pitchFamily="34" charset="0"/>
              <a:buChar char="•"/>
            </a:pPr>
            <a:r>
              <a:rPr lang="nb-NO" sz="1400" b="1" dirty="0"/>
              <a:t>Relevans og tilpasning</a:t>
            </a:r>
            <a:r>
              <a:rPr lang="nb-NO" sz="1400" dirty="0"/>
              <a:t>: Er det elementer i det nye grunnlaget som krever større tilpasning i vår organisasjon, og hva vil være første steg i så fall?</a:t>
            </a:r>
          </a:p>
          <a:p>
            <a:pPr>
              <a:buFont typeface="Arial" panose="020B0604020202020204" pitchFamily="34" charset="0"/>
              <a:buChar char="•"/>
            </a:pPr>
            <a:r>
              <a:rPr lang="nb-NO" sz="1400" b="1" dirty="0"/>
              <a:t>Prioriteringer og verdier</a:t>
            </a:r>
            <a:r>
              <a:rPr lang="nb-NO" sz="1400" dirty="0"/>
              <a:t>: Hvilke verdier i det nye grunnlaget ser vi som viktigst for vår organisasjon? Hvordan samsvarer disse med våre nåværende lederprinsipper?</a:t>
            </a:r>
          </a:p>
          <a:p>
            <a:pPr>
              <a:buFont typeface="Arial" panose="020B0604020202020204" pitchFamily="34" charset="0"/>
              <a:buChar char="•"/>
            </a:pPr>
            <a:r>
              <a:rPr lang="nb-NO" sz="1400" b="1" dirty="0"/>
              <a:t>Lederrollen</a:t>
            </a:r>
            <a:r>
              <a:rPr lang="nb-NO" sz="1400" dirty="0"/>
              <a:t>: Er det spesifikke lederferdigheter eller -atferder som vektlegges i grunnlaget, men som vi i dag ikke prioriterer like høyt?</a:t>
            </a:r>
          </a:p>
          <a:p>
            <a:endParaRPr lang="nb-NO" dirty="0"/>
          </a:p>
        </p:txBody>
      </p:sp>
      <p:sp>
        <p:nvSpPr>
          <p:cNvPr id="6" name="Plassholder for lysbildenummer 5">
            <a:extLst>
              <a:ext uri="{FF2B5EF4-FFF2-40B4-BE49-F238E27FC236}">
                <a16:creationId xmlns:a16="http://schemas.microsoft.com/office/drawing/2014/main" id="{A7819FD0-8DE2-C472-05EA-A351347DBE10}"/>
              </a:ext>
            </a:extLst>
          </p:cNvPr>
          <p:cNvSpPr>
            <a:spLocks noGrp="1"/>
          </p:cNvSpPr>
          <p:nvPr>
            <p:ph type="sldNum" sz="quarter" idx="4"/>
          </p:nvPr>
        </p:nvSpPr>
        <p:spPr/>
        <p:txBody>
          <a:bodyPr/>
          <a:lstStyle/>
          <a:p>
            <a:fld id="{29E3B291-050D-4A82-B0A1-DB349FC61753}" type="slidenum">
              <a:rPr lang="nb-NO" smtClean="0"/>
              <a:pPr/>
              <a:t>22</a:t>
            </a:fld>
            <a:endParaRPr lang="nb-NO"/>
          </a:p>
        </p:txBody>
      </p:sp>
      <p:sp>
        <p:nvSpPr>
          <p:cNvPr id="13" name="Tittel 2">
            <a:extLst>
              <a:ext uri="{FF2B5EF4-FFF2-40B4-BE49-F238E27FC236}">
                <a16:creationId xmlns:a16="http://schemas.microsoft.com/office/drawing/2014/main" id="{E6DE318D-7BC5-5399-F911-268EDDF8B125}"/>
              </a:ext>
            </a:extLst>
          </p:cNvPr>
          <p:cNvSpPr>
            <a:spLocks noGrp="1"/>
          </p:cNvSpPr>
          <p:nvPr>
            <p:ph type="title"/>
          </p:nvPr>
        </p:nvSpPr>
        <p:spPr>
          <a:xfrm>
            <a:off x="838200" y="365125"/>
            <a:ext cx="9000000" cy="1325563"/>
          </a:xfrm>
        </p:spPr>
        <p:txBody>
          <a:bodyPr/>
          <a:lstStyle/>
          <a:p>
            <a:r>
              <a:rPr lang="nb-NO" dirty="0"/>
              <a:t>Sammenligning og tilpasning</a:t>
            </a:r>
          </a:p>
        </p:txBody>
      </p:sp>
      <p:pic>
        <p:nvPicPr>
          <p:cNvPr id="14" name="Grafikk 13" descr="Overføre med heldekkende fyll">
            <a:extLst>
              <a:ext uri="{FF2B5EF4-FFF2-40B4-BE49-F238E27FC236}">
                <a16:creationId xmlns:a16="http://schemas.microsoft.com/office/drawing/2014/main" id="{ABD936C1-3D27-2A87-8C96-A8B745065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699" y="230188"/>
            <a:ext cx="576301" cy="576301"/>
          </a:xfrm>
          <a:prstGeom prst="rect">
            <a:avLst/>
          </a:prstGeom>
        </p:spPr>
      </p:pic>
    </p:spTree>
    <p:extLst>
      <p:ext uri="{BB962C8B-B14F-4D97-AF65-F5344CB8AC3E}">
        <p14:creationId xmlns:p14="http://schemas.microsoft.com/office/powerpoint/2010/main" val="287187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5AE4FF-DB91-855C-2656-40BA94E54CA2}"/>
              </a:ext>
            </a:extLst>
          </p:cNvPr>
          <p:cNvSpPr>
            <a:spLocks noGrp="1" noRot="1" noMove="1" noResize="1" noEditPoints="1" noAdjustHandles="1" noChangeArrowheads="1" noChangeShapeType="1"/>
          </p:cNvSpPr>
          <p:nvPr/>
        </p:nvSpPr>
        <p:spPr>
          <a:xfrm>
            <a:off x="533400" y="1590675"/>
            <a:ext cx="9185366" cy="4648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7E398E97-88B6-B82C-3799-C213D6CD5079}"/>
              </a:ext>
            </a:extLst>
          </p:cNvPr>
          <p:cNvSpPr>
            <a:spLocks noGrp="1"/>
          </p:cNvSpPr>
          <p:nvPr>
            <p:ph type="body" sz="quarter" idx="10"/>
          </p:nvPr>
        </p:nvSpPr>
        <p:spPr>
          <a:xfrm>
            <a:off x="360000" y="1819274"/>
            <a:ext cx="8745900" cy="3002039"/>
          </a:xfrm>
        </p:spPr>
        <p:txBody>
          <a:bodyPr/>
          <a:lstStyle/>
          <a:p>
            <a:endParaRPr lang="nb-NO" sz="3200" dirty="0"/>
          </a:p>
          <a:p>
            <a:r>
              <a:rPr lang="nb-NO" sz="3200" b="1" dirty="0" err="1"/>
              <a:t>Fasilitatorguide</a:t>
            </a:r>
            <a:endParaRPr lang="nb-NO" sz="3200" b="1" dirty="0"/>
          </a:p>
          <a:p>
            <a:r>
              <a:rPr lang="nb-NO" sz="2000" dirty="0"/>
              <a:t>Her får du forslag til gjennomføring, ulik metodikk og kjøreplaner for to ulike måter å jobbe med Grunnlag for god ledelse på. Velg metodikk, øvelser og opplegg basert på din virksomhet og tid du har til rådighet. Det er fullt mulig å starte med noe og bygge videre på dette etter hvert.</a:t>
            </a:r>
          </a:p>
          <a:p>
            <a:pPr marL="0" indent="0">
              <a:buNone/>
            </a:pPr>
            <a:endParaRPr lang="nb-NO" sz="3200" dirty="0"/>
          </a:p>
          <a:p>
            <a:endParaRPr lang="nb-NO" sz="3200" dirty="0"/>
          </a:p>
        </p:txBody>
      </p:sp>
      <p:pic>
        <p:nvPicPr>
          <p:cNvPr id="7" name="Grafikk 6">
            <a:extLst>
              <a:ext uri="{FF2B5EF4-FFF2-40B4-BE49-F238E27FC236}">
                <a16:creationId xmlns:a16="http://schemas.microsoft.com/office/drawing/2014/main" id="{DBE41B63-05EE-26CF-6DE5-9CE5CFD31D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0" y="695324"/>
            <a:ext cx="1123950" cy="1123950"/>
          </a:xfrm>
          <a:prstGeom prst="rect">
            <a:avLst/>
          </a:prstGeom>
        </p:spPr>
      </p:pic>
    </p:spTree>
    <p:extLst>
      <p:ext uri="{BB962C8B-B14F-4D97-AF65-F5344CB8AC3E}">
        <p14:creationId xmlns:p14="http://schemas.microsoft.com/office/powerpoint/2010/main" val="262560673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Plassholder for innhold 2">
            <a:extLst>
              <a:ext uri="{FF2B5EF4-FFF2-40B4-BE49-F238E27FC236}">
                <a16:creationId xmlns:a16="http://schemas.microsoft.com/office/drawing/2014/main" id="{A0202996-C884-7B4C-FBB0-F5729B280D6F}"/>
              </a:ext>
            </a:extLst>
          </p:cNvPr>
          <p:cNvGraphicFramePr>
            <a:graphicFrameLocks noGrp="1"/>
          </p:cNvGraphicFramePr>
          <p:nvPr>
            <p:ph idx="1"/>
            <p:extLst>
              <p:ext uri="{D42A27DB-BD31-4B8C-83A1-F6EECF244321}">
                <p14:modId xmlns:p14="http://schemas.microsoft.com/office/powerpoint/2010/main" val="3949373772"/>
              </p:ext>
            </p:extLst>
          </p:nvPr>
        </p:nvGraphicFramePr>
        <p:xfrm>
          <a:off x="846000" y="1586561"/>
          <a:ext cx="9000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a:extLst>
              <a:ext uri="{FF2B5EF4-FFF2-40B4-BE49-F238E27FC236}">
                <a16:creationId xmlns:a16="http://schemas.microsoft.com/office/drawing/2014/main" id="{E0D31F20-791E-9944-7FEC-DD394FDED255}"/>
              </a:ext>
            </a:extLst>
          </p:cNvPr>
          <p:cNvSpPr>
            <a:spLocks noGrp="1"/>
          </p:cNvSpPr>
          <p:nvPr>
            <p:ph type="title"/>
          </p:nvPr>
        </p:nvSpPr>
        <p:spPr>
          <a:xfrm>
            <a:off x="838200" y="365125"/>
            <a:ext cx="9000000" cy="1325563"/>
          </a:xfrm>
        </p:spPr>
        <p:txBody>
          <a:bodyPr anchor="ctr">
            <a:normAutofit/>
          </a:bodyPr>
          <a:lstStyle/>
          <a:p>
            <a:r>
              <a:rPr lang="nb-NO" sz="3200"/>
              <a:t>Forberedelse for deg som </a:t>
            </a:r>
            <a:r>
              <a:rPr lang="nb-NO" sz="3200" err="1"/>
              <a:t>fasilitator</a:t>
            </a:r>
            <a:endParaRPr lang="nb-NO" sz="3200"/>
          </a:p>
        </p:txBody>
      </p:sp>
      <p:sp>
        <p:nvSpPr>
          <p:cNvPr id="4" name="Plassholder for lysbildenummer 3">
            <a:extLst>
              <a:ext uri="{FF2B5EF4-FFF2-40B4-BE49-F238E27FC236}">
                <a16:creationId xmlns:a16="http://schemas.microsoft.com/office/drawing/2014/main" id="{9256A440-CCF1-941B-3F4F-AED6169026CA}"/>
              </a:ext>
            </a:extLst>
          </p:cNvPr>
          <p:cNvSpPr>
            <a:spLocks noGrp="1"/>
          </p:cNvSpPr>
          <p:nvPr>
            <p:ph type="sldNum" sz="quarter" idx="12"/>
          </p:nvPr>
        </p:nvSpPr>
        <p:spPr>
          <a:xfrm>
            <a:off x="11555999" y="6318000"/>
            <a:ext cx="450000" cy="360000"/>
          </a:xfrm>
        </p:spPr>
        <p:txBody>
          <a:bodyPr anchor="ctr">
            <a:normAutofit/>
          </a:bodyPr>
          <a:lstStyle/>
          <a:p>
            <a:pPr>
              <a:spcAft>
                <a:spcPts val="600"/>
              </a:spcAft>
            </a:pPr>
            <a:fld id="{CBF60C1B-21D4-425B-89C8-B0A7AB09A1E4}" type="slidenum">
              <a:rPr lang="nb-NO" smtClean="0"/>
              <a:pPr>
                <a:spcAft>
                  <a:spcPts val="600"/>
                </a:spcAft>
              </a:pPr>
              <a:t>24</a:t>
            </a:fld>
            <a:endParaRPr lang="nb-NO"/>
          </a:p>
        </p:txBody>
      </p:sp>
      <p:sp>
        <p:nvSpPr>
          <p:cNvPr id="3" name="Rektangel 2">
            <a:extLst>
              <a:ext uri="{FF2B5EF4-FFF2-40B4-BE49-F238E27FC236}">
                <a16:creationId xmlns:a16="http://schemas.microsoft.com/office/drawing/2014/main" id="{58942FDE-7B3B-F250-B15A-E7FCF160ED6D}"/>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5BAC3312-A015-2F21-E677-3CDFA88D5B2F}"/>
              </a:ext>
            </a:extLst>
          </p:cNvPr>
          <p:cNvSpPr txBox="1"/>
          <p:nvPr/>
        </p:nvSpPr>
        <p:spPr>
          <a:xfrm>
            <a:off x="169725" y="31975"/>
            <a:ext cx="1352550" cy="276999"/>
          </a:xfrm>
          <a:prstGeom prst="rect">
            <a:avLst/>
          </a:prstGeom>
          <a:noFill/>
        </p:spPr>
        <p:txBody>
          <a:bodyPr wrap="square">
            <a:spAutoFit/>
          </a:bodyPr>
          <a:lstStyle/>
          <a:p>
            <a:r>
              <a:rPr lang="nb-NO" sz="1200" dirty="0" err="1">
                <a:solidFill>
                  <a:schemeClr val="bg1"/>
                </a:solidFill>
              </a:rPr>
              <a:t>Fasilitatorguide</a:t>
            </a:r>
            <a:endParaRPr lang="nb-NO" sz="1200" dirty="0">
              <a:solidFill>
                <a:schemeClr val="bg1"/>
              </a:solidFill>
            </a:endParaRPr>
          </a:p>
        </p:txBody>
      </p:sp>
      <p:pic>
        <p:nvPicPr>
          <p:cNvPr id="8" name="Grafikk 7">
            <a:extLst>
              <a:ext uri="{FF2B5EF4-FFF2-40B4-BE49-F238E27FC236}">
                <a16:creationId xmlns:a16="http://schemas.microsoft.com/office/drawing/2014/main" id="{E7D0FB5E-AEB3-5C43-8C10-2898E780812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139115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74209F2-FFFA-C61C-AA97-50196AC013CF}"/>
              </a:ext>
            </a:extLst>
          </p:cNvPr>
          <p:cNvSpPr>
            <a:spLocks noGrp="1"/>
          </p:cNvSpPr>
          <p:nvPr>
            <p:ph sz="half" idx="2"/>
          </p:nvPr>
        </p:nvSpPr>
        <p:spPr>
          <a:xfrm>
            <a:off x="7162800" y="1866835"/>
            <a:ext cx="5029200" cy="4106732"/>
          </a:xfrm>
        </p:spPr>
        <p:txBody>
          <a:bodyPr vert="horz" lIns="91440" tIns="45720" rIns="91440" bIns="45720" rtlCol="0" anchor="t">
            <a:noAutofit/>
          </a:bodyPr>
          <a:lstStyle/>
          <a:p>
            <a:pPr marL="0" indent="0">
              <a:buNone/>
            </a:pPr>
            <a:r>
              <a:rPr lang="nb-NO" dirty="0">
                <a:latin typeface="Arial"/>
                <a:ea typeface="Open Sans"/>
                <a:cs typeface="Arial"/>
              </a:rPr>
              <a:t>Egen ledersamling med hele opplegget</a:t>
            </a:r>
          </a:p>
          <a:p>
            <a:r>
              <a:rPr lang="nb-NO" sz="2000" dirty="0">
                <a:latin typeface="Arial"/>
                <a:ea typeface="Open Sans"/>
                <a:cs typeface="Arial"/>
              </a:rPr>
              <a:t>Heldagssamling</a:t>
            </a:r>
          </a:p>
          <a:p>
            <a:r>
              <a:rPr lang="nb-NO" sz="2000" dirty="0">
                <a:latin typeface="Arial"/>
                <a:ea typeface="Open Sans"/>
                <a:cs typeface="Arial"/>
              </a:rPr>
              <a:t>Gjennomgang av alle 5 forventinger</a:t>
            </a:r>
          </a:p>
          <a:p>
            <a:r>
              <a:rPr lang="nb-NO" sz="2000" dirty="0">
                <a:latin typeface="Arial"/>
                <a:ea typeface="Open Sans"/>
                <a:cs typeface="Arial"/>
              </a:rPr>
              <a:t>Refleksjon med valgfri metode </a:t>
            </a:r>
            <a:endParaRPr lang="nb-NO" sz="2000" dirty="0"/>
          </a:p>
          <a:p>
            <a:endParaRPr lang="nb-NO" dirty="0"/>
          </a:p>
        </p:txBody>
      </p:sp>
      <p:sp>
        <p:nvSpPr>
          <p:cNvPr id="3" name="Tittel 2">
            <a:extLst>
              <a:ext uri="{FF2B5EF4-FFF2-40B4-BE49-F238E27FC236}">
                <a16:creationId xmlns:a16="http://schemas.microsoft.com/office/drawing/2014/main" id="{06654AEB-D200-FE86-9A5B-A4F489D3CC15}"/>
              </a:ext>
            </a:extLst>
          </p:cNvPr>
          <p:cNvSpPr>
            <a:spLocks noGrp="1"/>
          </p:cNvSpPr>
          <p:nvPr>
            <p:ph type="title"/>
          </p:nvPr>
        </p:nvSpPr>
        <p:spPr/>
        <p:txBody>
          <a:bodyPr/>
          <a:lstStyle/>
          <a:p>
            <a:r>
              <a:rPr lang="nb-NO"/>
              <a:t>Forslag til gjennomføring</a:t>
            </a:r>
          </a:p>
        </p:txBody>
      </p:sp>
      <p:sp>
        <p:nvSpPr>
          <p:cNvPr id="4" name="Plassholder for innhold 3">
            <a:extLst>
              <a:ext uri="{FF2B5EF4-FFF2-40B4-BE49-F238E27FC236}">
                <a16:creationId xmlns:a16="http://schemas.microsoft.com/office/drawing/2014/main" id="{6AEB411A-599B-B1F8-5F9C-69F3DEF39528}"/>
              </a:ext>
            </a:extLst>
          </p:cNvPr>
          <p:cNvSpPr>
            <a:spLocks noGrp="1"/>
          </p:cNvSpPr>
          <p:nvPr>
            <p:ph sz="half" idx="1"/>
          </p:nvPr>
        </p:nvSpPr>
        <p:spPr>
          <a:xfrm>
            <a:off x="1168239" y="1866835"/>
            <a:ext cx="5181600" cy="4106732"/>
          </a:xfrm>
        </p:spPr>
        <p:txBody>
          <a:bodyPr/>
          <a:lstStyle/>
          <a:p>
            <a:pPr marL="0" indent="0">
              <a:buNone/>
            </a:pPr>
            <a:r>
              <a:rPr lang="nb-NO"/>
              <a:t>Sette av tid i ordinære ledermøter</a:t>
            </a:r>
          </a:p>
          <a:p>
            <a:pPr lvl="1"/>
            <a:r>
              <a:rPr lang="nb-NO"/>
              <a:t>5 møter</a:t>
            </a:r>
          </a:p>
          <a:p>
            <a:pPr lvl="1"/>
            <a:r>
              <a:rPr lang="nb-NO"/>
              <a:t>Litt mer tid første gang</a:t>
            </a:r>
          </a:p>
          <a:p>
            <a:pPr lvl="1"/>
            <a:r>
              <a:rPr lang="nb-NO"/>
              <a:t>En forventning hver gang</a:t>
            </a:r>
          </a:p>
          <a:p>
            <a:pPr lvl="1"/>
            <a:r>
              <a:rPr lang="nb-NO"/>
              <a:t>Både refleksjon og forsterk/forbedre</a:t>
            </a:r>
          </a:p>
        </p:txBody>
      </p:sp>
      <p:sp>
        <p:nvSpPr>
          <p:cNvPr id="5" name="Plassholder for lysbildenummer 4">
            <a:extLst>
              <a:ext uri="{FF2B5EF4-FFF2-40B4-BE49-F238E27FC236}">
                <a16:creationId xmlns:a16="http://schemas.microsoft.com/office/drawing/2014/main" id="{73E9944C-929A-3B46-CD1D-57A8BF71D374}"/>
              </a:ext>
            </a:extLst>
          </p:cNvPr>
          <p:cNvSpPr>
            <a:spLocks noGrp="1"/>
          </p:cNvSpPr>
          <p:nvPr>
            <p:ph type="sldNum" sz="quarter" idx="12"/>
          </p:nvPr>
        </p:nvSpPr>
        <p:spPr/>
        <p:txBody>
          <a:bodyPr/>
          <a:lstStyle/>
          <a:p>
            <a:fld id="{CBF60C1B-21D4-425B-89C8-B0A7AB09A1E4}" type="slidenum">
              <a:rPr lang="nb-NO" smtClean="0"/>
              <a:t>25</a:t>
            </a:fld>
            <a:endParaRPr lang="nb-NO"/>
          </a:p>
        </p:txBody>
      </p:sp>
      <p:sp>
        <p:nvSpPr>
          <p:cNvPr id="6" name="Plassholder for tekst 5">
            <a:extLst>
              <a:ext uri="{FF2B5EF4-FFF2-40B4-BE49-F238E27FC236}">
                <a16:creationId xmlns:a16="http://schemas.microsoft.com/office/drawing/2014/main" id="{8F1791C9-99DC-238E-8CB0-21B6AA2DBEB4}"/>
              </a:ext>
            </a:extLst>
          </p:cNvPr>
          <p:cNvSpPr>
            <a:spLocks noGrp="1"/>
          </p:cNvSpPr>
          <p:nvPr>
            <p:ph type="body" sz="quarter" idx="15"/>
          </p:nvPr>
        </p:nvSpPr>
        <p:spPr/>
        <p:txBody>
          <a:bodyPr/>
          <a:lstStyle/>
          <a:p>
            <a:endParaRPr lang="nb-NO"/>
          </a:p>
        </p:txBody>
      </p:sp>
      <p:sp>
        <p:nvSpPr>
          <p:cNvPr id="7" name="Plassholder for tekst 6">
            <a:extLst>
              <a:ext uri="{FF2B5EF4-FFF2-40B4-BE49-F238E27FC236}">
                <a16:creationId xmlns:a16="http://schemas.microsoft.com/office/drawing/2014/main" id="{967AC289-B5DE-94CB-2A2C-9AD60A0E2D8E}"/>
              </a:ext>
            </a:extLst>
          </p:cNvPr>
          <p:cNvSpPr>
            <a:spLocks noGrp="1"/>
          </p:cNvSpPr>
          <p:nvPr>
            <p:ph type="body" sz="quarter" idx="16"/>
          </p:nvPr>
        </p:nvSpPr>
        <p:spPr/>
        <p:txBody>
          <a:bodyPr/>
          <a:lstStyle/>
          <a:p>
            <a:endParaRPr lang="nb-NO"/>
          </a:p>
        </p:txBody>
      </p:sp>
      <p:sp>
        <p:nvSpPr>
          <p:cNvPr id="10" name="Rektangel 9">
            <a:extLst>
              <a:ext uri="{FF2B5EF4-FFF2-40B4-BE49-F238E27FC236}">
                <a16:creationId xmlns:a16="http://schemas.microsoft.com/office/drawing/2014/main" id="{1E6468D9-410E-F2D0-57D0-7D57CC5BBC78}"/>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D4C53F56-783E-C976-47E2-B9E63C99EFD0}"/>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12" name="Grafikk 11">
            <a:extLst>
              <a:ext uri="{FF2B5EF4-FFF2-40B4-BE49-F238E27FC236}">
                <a16:creationId xmlns:a16="http://schemas.microsoft.com/office/drawing/2014/main" id="{72EF2D30-5187-5C3D-904C-358ACA71E0E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pic>
        <p:nvPicPr>
          <p:cNvPr id="14" name="Grafikk 13" descr="Klokke med heldekkende fyll">
            <a:extLst>
              <a:ext uri="{FF2B5EF4-FFF2-40B4-BE49-F238E27FC236}">
                <a16:creationId xmlns:a16="http://schemas.microsoft.com/office/drawing/2014/main" id="{6245E743-0368-A611-FC3A-B0C00989AB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876" y="1797115"/>
            <a:ext cx="657225" cy="657225"/>
          </a:xfrm>
          <a:prstGeom prst="rect">
            <a:avLst/>
          </a:prstGeom>
        </p:spPr>
      </p:pic>
      <p:pic>
        <p:nvPicPr>
          <p:cNvPr id="18" name="Grafikk 17" descr="Brukere med heldekkende fyll">
            <a:extLst>
              <a:ext uri="{FF2B5EF4-FFF2-40B4-BE49-F238E27FC236}">
                <a16:creationId xmlns:a16="http://schemas.microsoft.com/office/drawing/2014/main" id="{4BFB9101-77FD-BAB0-8C4A-7C09DB1F8A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30560" y="1866835"/>
            <a:ext cx="657225" cy="657225"/>
          </a:xfrm>
          <a:prstGeom prst="rect">
            <a:avLst/>
          </a:prstGeom>
        </p:spPr>
      </p:pic>
    </p:spTree>
    <p:extLst>
      <p:ext uri="{BB962C8B-B14F-4D97-AF65-F5344CB8AC3E}">
        <p14:creationId xmlns:p14="http://schemas.microsoft.com/office/powerpoint/2010/main" val="18460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DBDC927-F3DC-0942-DF0A-05D08226BDE5}"/>
              </a:ext>
            </a:extLst>
          </p:cNvPr>
          <p:cNvSpPr>
            <a:spLocks noGrp="1"/>
          </p:cNvSpPr>
          <p:nvPr>
            <p:ph type="title"/>
          </p:nvPr>
        </p:nvSpPr>
        <p:spPr>
          <a:xfrm>
            <a:off x="838200" y="365125"/>
            <a:ext cx="10462260" cy="1325563"/>
          </a:xfrm>
        </p:spPr>
        <p:txBody>
          <a:bodyPr/>
          <a:lstStyle/>
          <a:p>
            <a:r>
              <a:rPr lang="nb-NO"/>
              <a:t>Kjøreplan for refleksjon i ledermøter/ledergrupper</a:t>
            </a:r>
          </a:p>
        </p:txBody>
      </p:sp>
      <p:sp>
        <p:nvSpPr>
          <p:cNvPr id="4" name="Plassholder for innhold 3">
            <a:extLst>
              <a:ext uri="{FF2B5EF4-FFF2-40B4-BE49-F238E27FC236}">
                <a16:creationId xmlns:a16="http://schemas.microsoft.com/office/drawing/2014/main" id="{C49F67C6-BBE3-EC26-0295-491996CA817C}"/>
              </a:ext>
            </a:extLst>
          </p:cNvPr>
          <p:cNvSpPr>
            <a:spLocks noGrp="1"/>
          </p:cNvSpPr>
          <p:nvPr>
            <p:ph sz="half" idx="1"/>
          </p:nvPr>
        </p:nvSpPr>
        <p:spPr>
          <a:xfrm>
            <a:off x="838200" y="1825625"/>
            <a:ext cx="4439194" cy="4106732"/>
          </a:xfrm>
        </p:spPr>
        <p:txBody>
          <a:bodyPr/>
          <a:lstStyle/>
          <a:p>
            <a:r>
              <a:rPr lang="nb-NO" dirty="0"/>
              <a:t>Antall møter er satt til fem for å bruke ett møte per forventning. </a:t>
            </a:r>
          </a:p>
          <a:p>
            <a:r>
              <a:rPr lang="nb-NO" dirty="0"/>
              <a:t>Det er selvsagt mulig å dele dette opp på andre måter. </a:t>
            </a:r>
          </a:p>
        </p:txBody>
      </p:sp>
      <p:sp>
        <p:nvSpPr>
          <p:cNvPr id="5" name="Plassholder for lysbildenummer 4">
            <a:extLst>
              <a:ext uri="{FF2B5EF4-FFF2-40B4-BE49-F238E27FC236}">
                <a16:creationId xmlns:a16="http://schemas.microsoft.com/office/drawing/2014/main" id="{96DB6B58-E7CD-2C4C-1157-89062A11630B}"/>
              </a:ext>
            </a:extLst>
          </p:cNvPr>
          <p:cNvSpPr>
            <a:spLocks noGrp="1"/>
          </p:cNvSpPr>
          <p:nvPr>
            <p:ph type="sldNum" sz="quarter" idx="12"/>
          </p:nvPr>
        </p:nvSpPr>
        <p:spPr/>
        <p:txBody>
          <a:bodyPr/>
          <a:lstStyle/>
          <a:p>
            <a:fld id="{CBF60C1B-21D4-425B-89C8-B0A7AB09A1E4}" type="slidenum">
              <a:rPr lang="nb-NO" smtClean="0"/>
              <a:t>26</a:t>
            </a:fld>
            <a:endParaRPr lang="nb-NO"/>
          </a:p>
        </p:txBody>
      </p:sp>
      <p:graphicFrame>
        <p:nvGraphicFramePr>
          <p:cNvPr id="8" name="Tabell 7">
            <a:extLst>
              <a:ext uri="{FF2B5EF4-FFF2-40B4-BE49-F238E27FC236}">
                <a16:creationId xmlns:a16="http://schemas.microsoft.com/office/drawing/2014/main" id="{477A3491-85F8-1D25-29FC-7BC8E0295EE3}"/>
              </a:ext>
            </a:extLst>
          </p:cNvPr>
          <p:cNvGraphicFramePr>
            <a:graphicFrameLocks noGrp="1"/>
          </p:cNvGraphicFramePr>
          <p:nvPr>
            <p:extLst>
              <p:ext uri="{D42A27DB-BD31-4B8C-83A1-F6EECF244321}">
                <p14:modId xmlns:p14="http://schemas.microsoft.com/office/powerpoint/2010/main" val="2959098692"/>
              </p:ext>
            </p:extLst>
          </p:nvPr>
        </p:nvGraphicFramePr>
        <p:xfrm>
          <a:off x="5521234" y="1825625"/>
          <a:ext cx="6188892" cy="2377440"/>
        </p:xfrm>
        <a:graphic>
          <a:graphicData uri="http://schemas.openxmlformats.org/drawingml/2006/table">
            <a:tbl>
              <a:tblPr firstRow="1" bandRow="1">
                <a:tableStyleId>{5C22544A-7EE6-4342-B048-85BDC9FD1C3A}</a:tableStyleId>
              </a:tblPr>
              <a:tblGrid>
                <a:gridCol w="1872343">
                  <a:extLst>
                    <a:ext uri="{9D8B030D-6E8A-4147-A177-3AD203B41FA5}">
                      <a16:colId xmlns:a16="http://schemas.microsoft.com/office/drawing/2014/main" val="2488453113"/>
                    </a:ext>
                  </a:extLst>
                </a:gridCol>
                <a:gridCol w="4316549">
                  <a:extLst>
                    <a:ext uri="{9D8B030D-6E8A-4147-A177-3AD203B41FA5}">
                      <a16:colId xmlns:a16="http://schemas.microsoft.com/office/drawing/2014/main" val="1527955610"/>
                    </a:ext>
                  </a:extLst>
                </a:gridCol>
              </a:tblGrid>
              <a:tr h="0">
                <a:tc>
                  <a:txBody>
                    <a:bodyPr/>
                    <a:lstStyle/>
                    <a:p>
                      <a:r>
                        <a:rPr lang="nb-NO"/>
                        <a:t>Klokkeslett</a:t>
                      </a:r>
                    </a:p>
                  </a:txBody>
                  <a:tcPr/>
                </a:tc>
                <a:tc>
                  <a:txBody>
                    <a:bodyPr/>
                    <a:lstStyle/>
                    <a:p>
                      <a:r>
                        <a:rPr lang="nb-NO"/>
                        <a:t>Aktivitet</a:t>
                      </a:r>
                    </a:p>
                  </a:txBody>
                  <a:tcPr/>
                </a:tc>
                <a:extLst>
                  <a:ext uri="{0D108BD9-81ED-4DB2-BD59-A6C34878D82A}">
                    <a16:rowId xmlns:a16="http://schemas.microsoft.com/office/drawing/2014/main" val="1210355667"/>
                  </a:ext>
                </a:extLst>
              </a:tr>
              <a:tr h="290981">
                <a:tc>
                  <a:txBody>
                    <a:bodyPr/>
                    <a:lstStyle/>
                    <a:p>
                      <a:r>
                        <a:rPr lang="nb-NO"/>
                        <a:t>0900-0930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a:t>Introduksjon av Grunnlag for god ledelse i staten</a:t>
                      </a:r>
                    </a:p>
                  </a:txBody>
                  <a:tcPr/>
                </a:tc>
                <a:extLst>
                  <a:ext uri="{0D108BD9-81ED-4DB2-BD59-A6C34878D82A}">
                    <a16:rowId xmlns:a16="http://schemas.microsoft.com/office/drawing/2014/main" val="1132125650"/>
                  </a:ext>
                </a:extLst>
              </a:tr>
              <a:tr h="290981">
                <a:tc>
                  <a:txBody>
                    <a:bodyPr/>
                    <a:lstStyle/>
                    <a:p>
                      <a:r>
                        <a:rPr lang="nb-NO"/>
                        <a:t>0930-1000</a:t>
                      </a:r>
                    </a:p>
                  </a:txBody>
                  <a:tcPr/>
                </a:tc>
                <a:tc>
                  <a:txBody>
                    <a:bodyPr/>
                    <a:lstStyle/>
                    <a:p>
                      <a:r>
                        <a:rPr lang="nb-NO" dirty="0"/>
                        <a:t>Overordnet refleksjon rundt Ledelsesgrunnlaget</a:t>
                      </a:r>
                    </a:p>
                  </a:txBody>
                  <a:tcPr/>
                </a:tc>
                <a:extLst>
                  <a:ext uri="{0D108BD9-81ED-4DB2-BD59-A6C34878D82A}">
                    <a16:rowId xmlns:a16="http://schemas.microsoft.com/office/drawing/2014/main" val="2481723113"/>
                  </a:ext>
                </a:extLst>
              </a:tr>
              <a:tr h="290981">
                <a:tc>
                  <a:txBody>
                    <a:bodyPr/>
                    <a:lstStyle/>
                    <a:p>
                      <a:r>
                        <a:rPr lang="nb-NO"/>
                        <a:t>1000-1030</a:t>
                      </a:r>
                    </a:p>
                  </a:txBody>
                  <a:tcPr/>
                </a:tc>
                <a:tc>
                  <a:txBody>
                    <a:bodyPr/>
                    <a:lstStyle/>
                    <a:p>
                      <a:r>
                        <a:rPr lang="nb-NO"/>
                        <a:t>Refleksjon forventning 1</a:t>
                      </a:r>
                    </a:p>
                  </a:txBody>
                  <a:tcPr/>
                </a:tc>
                <a:extLst>
                  <a:ext uri="{0D108BD9-81ED-4DB2-BD59-A6C34878D82A}">
                    <a16:rowId xmlns:a16="http://schemas.microsoft.com/office/drawing/2014/main" val="968043495"/>
                  </a:ext>
                </a:extLst>
              </a:tr>
              <a:tr h="290981">
                <a:tc>
                  <a:txBody>
                    <a:bodyPr/>
                    <a:lstStyle/>
                    <a:p>
                      <a:r>
                        <a:rPr lang="nb-NO"/>
                        <a:t>1030-1100</a:t>
                      </a:r>
                    </a:p>
                  </a:txBody>
                  <a:tcPr/>
                </a:tc>
                <a:tc>
                  <a:txBody>
                    <a:bodyPr/>
                    <a:lstStyle/>
                    <a:p>
                      <a:r>
                        <a:rPr lang="nb-NO" dirty="0"/>
                        <a:t>Forbedre og forsterke forventning 1</a:t>
                      </a:r>
                    </a:p>
                  </a:txBody>
                  <a:tcPr/>
                </a:tc>
                <a:extLst>
                  <a:ext uri="{0D108BD9-81ED-4DB2-BD59-A6C34878D82A}">
                    <a16:rowId xmlns:a16="http://schemas.microsoft.com/office/drawing/2014/main" val="1657540344"/>
                  </a:ext>
                </a:extLst>
              </a:tr>
            </a:tbl>
          </a:graphicData>
        </a:graphic>
      </p:graphicFrame>
      <p:sp>
        <p:nvSpPr>
          <p:cNvPr id="2" name="Rektangel 1">
            <a:extLst>
              <a:ext uri="{FF2B5EF4-FFF2-40B4-BE49-F238E27FC236}">
                <a16:creationId xmlns:a16="http://schemas.microsoft.com/office/drawing/2014/main" id="{DB4CFA9F-5161-5546-5931-F7D59473878F}"/>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A0299F7-C1D7-7FB6-FB2F-67F0D033F7D3}"/>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C84E5701-FE71-61C6-20B7-5B035985F6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385167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F712530-266E-B733-5BA4-807E0D502060}"/>
              </a:ext>
            </a:extLst>
          </p:cNvPr>
          <p:cNvSpPr>
            <a:spLocks noGrp="1"/>
          </p:cNvSpPr>
          <p:nvPr>
            <p:ph type="title"/>
          </p:nvPr>
        </p:nvSpPr>
        <p:spPr>
          <a:xfrm>
            <a:off x="846000" y="656636"/>
            <a:ext cx="9000000" cy="1325563"/>
          </a:xfrm>
        </p:spPr>
        <p:txBody>
          <a:bodyPr/>
          <a:lstStyle/>
          <a:p>
            <a:r>
              <a:rPr lang="nb-NO"/>
              <a:t>Forslag til «hjemmeoppgaver» mellom ledermøtene</a:t>
            </a:r>
          </a:p>
        </p:txBody>
      </p:sp>
      <p:sp>
        <p:nvSpPr>
          <p:cNvPr id="8" name="Plassholder for innhold 7">
            <a:extLst>
              <a:ext uri="{FF2B5EF4-FFF2-40B4-BE49-F238E27FC236}">
                <a16:creationId xmlns:a16="http://schemas.microsoft.com/office/drawing/2014/main" id="{89318820-DD1A-5918-1E17-62C5A80FFDED}"/>
              </a:ext>
            </a:extLst>
          </p:cNvPr>
          <p:cNvSpPr>
            <a:spLocks noGrp="1"/>
          </p:cNvSpPr>
          <p:nvPr>
            <p:ph idx="1"/>
          </p:nvPr>
        </p:nvSpPr>
        <p:spPr>
          <a:xfrm>
            <a:off x="846000" y="2117136"/>
            <a:ext cx="9000000" cy="4351338"/>
          </a:xfrm>
        </p:spPr>
        <p:txBody>
          <a:bodyPr/>
          <a:lstStyle/>
          <a:p>
            <a:r>
              <a:rPr lang="nb-NO" sz="2000" dirty="0"/>
              <a:t>Skriv et kort refleksjonsnotat (ca. 1 side) der du vurderer din egen adferd som leder opp mot forventningene i det nye ledergrunnlaget. Hvilke deler føler du deg trygg på, og hvilke områder ser du et behov for å utvikle videre?</a:t>
            </a:r>
          </a:p>
          <a:p>
            <a:r>
              <a:rPr lang="nb-NO" sz="2000" dirty="0"/>
              <a:t>Velg en situasjon der du enten selv leder et møte eller observerer en kollega i en ledersituasjon. Noter deg hvordan elementer fra det nye ledergrunnlaget blir synlige (eller ikke), og </a:t>
            </a:r>
            <a:r>
              <a:rPr lang="nb-NO" sz="2000" dirty="0" err="1"/>
              <a:t>vurdér</a:t>
            </a:r>
            <a:r>
              <a:rPr lang="nb-NO" sz="2000" dirty="0"/>
              <a:t> hva som kunne vært forsterket eller forbedret</a:t>
            </a:r>
          </a:p>
          <a:p>
            <a:r>
              <a:rPr lang="nb-NO" sz="2000" dirty="0"/>
              <a:t>Intervju en kollega eller en annen leder i organisasjonen om hvordan de oppfatter og anvender de viktigste elementene i det nye ledelsesgrunnlaget. Del deretter innsikten i neste møte</a:t>
            </a:r>
          </a:p>
          <a:p>
            <a:endParaRPr lang="nb-NO" dirty="0"/>
          </a:p>
        </p:txBody>
      </p:sp>
      <p:sp>
        <p:nvSpPr>
          <p:cNvPr id="5" name="Plassholder for lysbildenummer 4">
            <a:extLst>
              <a:ext uri="{FF2B5EF4-FFF2-40B4-BE49-F238E27FC236}">
                <a16:creationId xmlns:a16="http://schemas.microsoft.com/office/drawing/2014/main" id="{BE441EA3-F547-3997-B54E-7C3E7A4FD4D4}"/>
              </a:ext>
            </a:extLst>
          </p:cNvPr>
          <p:cNvSpPr>
            <a:spLocks noGrp="1"/>
          </p:cNvSpPr>
          <p:nvPr>
            <p:ph type="sldNum" sz="quarter" idx="12"/>
          </p:nvPr>
        </p:nvSpPr>
        <p:spPr/>
        <p:txBody>
          <a:bodyPr/>
          <a:lstStyle/>
          <a:p>
            <a:fld id="{CBF60C1B-21D4-425B-89C8-B0A7AB09A1E4}" type="slidenum">
              <a:rPr lang="nb-NO" smtClean="0"/>
              <a:t>27</a:t>
            </a:fld>
            <a:endParaRPr lang="nb-NO"/>
          </a:p>
        </p:txBody>
      </p:sp>
      <p:sp>
        <p:nvSpPr>
          <p:cNvPr id="9" name="Plassholder for tekst 8">
            <a:extLst>
              <a:ext uri="{FF2B5EF4-FFF2-40B4-BE49-F238E27FC236}">
                <a16:creationId xmlns:a16="http://schemas.microsoft.com/office/drawing/2014/main" id="{7166E644-576A-C03A-B37F-F044BC992037}"/>
              </a:ext>
            </a:extLst>
          </p:cNvPr>
          <p:cNvSpPr>
            <a:spLocks noGrp="1"/>
          </p:cNvSpPr>
          <p:nvPr>
            <p:ph type="body" sz="quarter" idx="15"/>
          </p:nvPr>
        </p:nvSpPr>
        <p:spPr/>
        <p:txBody>
          <a:bodyPr/>
          <a:lstStyle/>
          <a:p>
            <a:endParaRPr lang="nb-NO"/>
          </a:p>
        </p:txBody>
      </p:sp>
      <p:sp>
        <p:nvSpPr>
          <p:cNvPr id="2" name="Rektangel 1">
            <a:extLst>
              <a:ext uri="{FF2B5EF4-FFF2-40B4-BE49-F238E27FC236}">
                <a16:creationId xmlns:a16="http://schemas.microsoft.com/office/drawing/2014/main" id="{A5CA6296-1AB9-093D-675C-7202DB0BD78B}"/>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0F49200-49B2-436C-FF21-7364BBF7C95F}"/>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6" name="Grafikk 5">
            <a:extLst>
              <a:ext uri="{FF2B5EF4-FFF2-40B4-BE49-F238E27FC236}">
                <a16:creationId xmlns:a16="http://schemas.microsoft.com/office/drawing/2014/main" id="{B146E816-45BC-9F73-E41D-626DF64AF3C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364748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7D44464-797F-F9FC-B9BA-B9CC7E9530AA}"/>
              </a:ext>
            </a:extLst>
          </p:cNvPr>
          <p:cNvSpPr>
            <a:spLocks noGrp="1"/>
          </p:cNvSpPr>
          <p:nvPr>
            <p:ph type="title"/>
          </p:nvPr>
        </p:nvSpPr>
        <p:spPr/>
        <p:txBody>
          <a:bodyPr/>
          <a:lstStyle/>
          <a:p>
            <a:r>
              <a:rPr lang="nb-NO" dirty="0"/>
              <a:t>Forslag til kjøreplan ledersamling</a:t>
            </a:r>
          </a:p>
        </p:txBody>
      </p:sp>
      <p:graphicFrame>
        <p:nvGraphicFramePr>
          <p:cNvPr id="20" name="Plassholder for innhold 19">
            <a:extLst>
              <a:ext uri="{FF2B5EF4-FFF2-40B4-BE49-F238E27FC236}">
                <a16:creationId xmlns:a16="http://schemas.microsoft.com/office/drawing/2014/main" id="{01D8A304-9E84-F9C3-B001-92AC2520E7D5}"/>
              </a:ext>
            </a:extLst>
          </p:cNvPr>
          <p:cNvGraphicFramePr>
            <a:graphicFrameLocks noGrp="1"/>
          </p:cNvGraphicFramePr>
          <p:nvPr>
            <p:ph sz="half" idx="1"/>
            <p:extLst>
              <p:ext uri="{D42A27DB-BD31-4B8C-83A1-F6EECF244321}">
                <p14:modId xmlns:p14="http://schemas.microsoft.com/office/powerpoint/2010/main" val="3065207510"/>
              </p:ext>
            </p:extLst>
          </p:nvPr>
        </p:nvGraphicFramePr>
        <p:xfrm>
          <a:off x="838199" y="1529534"/>
          <a:ext cx="9655629" cy="4287520"/>
        </p:xfrm>
        <a:graphic>
          <a:graphicData uri="http://schemas.openxmlformats.org/drawingml/2006/table">
            <a:tbl>
              <a:tblPr firstRow="1" bandRow="1">
                <a:tableStyleId>{5C22544A-7EE6-4342-B048-85BDC9FD1C3A}</a:tableStyleId>
              </a:tblPr>
              <a:tblGrid>
                <a:gridCol w="1487870">
                  <a:extLst>
                    <a:ext uri="{9D8B030D-6E8A-4147-A177-3AD203B41FA5}">
                      <a16:colId xmlns:a16="http://schemas.microsoft.com/office/drawing/2014/main" val="568921867"/>
                    </a:ext>
                  </a:extLst>
                </a:gridCol>
                <a:gridCol w="8167759">
                  <a:extLst>
                    <a:ext uri="{9D8B030D-6E8A-4147-A177-3AD203B41FA5}">
                      <a16:colId xmlns:a16="http://schemas.microsoft.com/office/drawing/2014/main" val="2043834458"/>
                    </a:ext>
                  </a:extLst>
                </a:gridCol>
              </a:tblGrid>
              <a:tr h="370840">
                <a:tc>
                  <a:txBody>
                    <a:bodyPr/>
                    <a:lstStyle/>
                    <a:p>
                      <a:r>
                        <a:rPr lang="nb-NO" sz="1600"/>
                        <a:t>Tid</a:t>
                      </a:r>
                    </a:p>
                  </a:txBody>
                  <a:tcPr/>
                </a:tc>
                <a:tc>
                  <a:txBody>
                    <a:bodyPr/>
                    <a:lstStyle/>
                    <a:p>
                      <a:r>
                        <a:rPr lang="nb-NO" sz="1600"/>
                        <a:t>Aktivitet</a:t>
                      </a:r>
                    </a:p>
                  </a:txBody>
                  <a:tcPr/>
                </a:tc>
                <a:extLst>
                  <a:ext uri="{0D108BD9-81ED-4DB2-BD59-A6C34878D82A}">
                    <a16:rowId xmlns:a16="http://schemas.microsoft.com/office/drawing/2014/main" val="1099554664"/>
                  </a:ext>
                </a:extLst>
              </a:tr>
              <a:tr h="370840">
                <a:tc>
                  <a:txBody>
                    <a:bodyPr/>
                    <a:lstStyle/>
                    <a:p>
                      <a:r>
                        <a:rPr lang="nb-NO" sz="1600"/>
                        <a:t>0900-0930</a:t>
                      </a:r>
                    </a:p>
                  </a:txBody>
                  <a:tcPr/>
                </a:tc>
                <a:tc>
                  <a:txBody>
                    <a:bodyPr/>
                    <a:lstStyle/>
                    <a:p>
                      <a:r>
                        <a:rPr lang="nb-NO" sz="1600" dirty="0"/>
                        <a:t>Velkommen og introduksjon til dagen</a:t>
                      </a:r>
                    </a:p>
                    <a:p>
                      <a:pPr marL="285750" indent="-285750">
                        <a:buFont typeface="Arial" panose="020B0604020202020204" pitchFamily="34" charset="0"/>
                        <a:buChar char="•"/>
                      </a:pPr>
                      <a:r>
                        <a:rPr lang="nb-NO" sz="1600" dirty="0"/>
                        <a:t>introduksjon av Grunnlag for god ledelse i staten</a:t>
                      </a:r>
                    </a:p>
                    <a:p>
                      <a:pPr marL="285750" indent="-285750">
                        <a:buFont typeface="Arial" panose="020B0604020202020204" pitchFamily="34" charset="0"/>
                        <a:buChar char="•"/>
                      </a:pPr>
                      <a:r>
                        <a:rPr lang="nb-NO" sz="1600" dirty="0"/>
                        <a:t>mål for dagen</a:t>
                      </a:r>
                    </a:p>
                  </a:txBody>
                  <a:tcPr/>
                </a:tc>
                <a:extLst>
                  <a:ext uri="{0D108BD9-81ED-4DB2-BD59-A6C34878D82A}">
                    <a16:rowId xmlns:a16="http://schemas.microsoft.com/office/drawing/2014/main" val="2013009199"/>
                  </a:ext>
                </a:extLst>
              </a:tr>
              <a:tr h="370840">
                <a:tc>
                  <a:txBody>
                    <a:bodyPr/>
                    <a:lstStyle/>
                    <a:p>
                      <a:r>
                        <a:rPr lang="nb-NO" sz="1600"/>
                        <a:t>0930-1015</a:t>
                      </a:r>
                    </a:p>
                  </a:txBody>
                  <a:tcPr/>
                </a:tc>
                <a:tc>
                  <a:txBody>
                    <a:bodyPr/>
                    <a:lstStyle/>
                    <a:p>
                      <a:r>
                        <a:rPr lang="nb-NO" sz="1600" dirty="0"/>
                        <a:t>Refleksjon: Hva betyr ledelsesgrunnlaget for oss? </a:t>
                      </a:r>
                    </a:p>
                    <a:p>
                      <a:pPr marL="285750" indent="-285750">
                        <a:buFont typeface="Arial" panose="020B0604020202020204" pitchFamily="34" charset="0"/>
                        <a:buChar char="•"/>
                      </a:pPr>
                      <a:r>
                        <a:rPr lang="nb-NO" sz="1600" dirty="0"/>
                        <a:t>individuell refleksjon </a:t>
                      </a:r>
                    </a:p>
                    <a:p>
                      <a:pPr marL="285750" indent="-285750">
                        <a:buFont typeface="Arial" panose="020B0604020202020204" pitchFamily="34" charset="0"/>
                        <a:buChar char="•"/>
                      </a:pPr>
                      <a:r>
                        <a:rPr lang="nb-NO" sz="1600" dirty="0"/>
                        <a:t>par-/gruppediskusjoner</a:t>
                      </a:r>
                    </a:p>
                  </a:txBody>
                  <a:tcPr/>
                </a:tc>
                <a:extLst>
                  <a:ext uri="{0D108BD9-81ED-4DB2-BD59-A6C34878D82A}">
                    <a16:rowId xmlns:a16="http://schemas.microsoft.com/office/drawing/2014/main" val="1828554980"/>
                  </a:ext>
                </a:extLst>
              </a:tr>
              <a:tr h="370840">
                <a:tc>
                  <a:txBody>
                    <a:bodyPr/>
                    <a:lstStyle/>
                    <a:p>
                      <a:r>
                        <a:rPr lang="nb-NO" sz="1600"/>
                        <a:t>1015-1030</a:t>
                      </a:r>
                    </a:p>
                  </a:txBody>
                  <a:tcPr/>
                </a:tc>
                <a:tc>
                  <a:txBody>
                    <a:bodyPr/>
                    <a:lstStyle/>
                    <a:p>
                      <a:r>
                        <a:rPr lang="nb-NO" sz="1600"/>
                        <a:t>Pause</a:t>
                      </a:r>
                    </a:p>
                  </a:txBody>
                  <a:tcPr/>
                </a:tc>
                <a:extLst>
                  <a:ext uri="{0D108BD9-81ED-4DB2-BD59-A6C34878D82A}">
                    <a16:rowId xmlns:a16="http://schemas.microsoft.com/office/drawing/2014/main" val="1874308086"/>
                  </a:ext>
                </a:extLst>
              </a:tr>
              <a:tr h="370840">
                <a:tc>
                  <a:txBody>
                    <a:bodyPr/>
                    <a:lstStyle/>
                    <a:p>
                      <a:r>
                        <a:rPr lang="nb-NO" sz="1600"/>
                        <a:t>1030-1130</a:t>
                      </a:r>
                    </a:p>
                  </a:txBody>
                  <a:tcPr/>
                </a:tc>
                <a:tc>
                  <a:txBody>
                    <a:bodyPr/>
                    <a:lstStyle/>
                    <a:p>
                      <a:r>
                        <a:rPr lang="nb-NO" sz="1600"/>
                        <a:t>Refleksjon – videre arbeid</a:t>
                      </a:r>
                    </a:p>
                    <a:p>
                      <a:r>
                        <a:rPr lang="nb-NO" sz="1600"/>
                        <a:t>Deling i plenum</a:t>
                      </a:r>
                    </a:p>
                  </a:txBody>
                  <a:tcPr/>
                </a:tc>
                <a:extLst>
                  <a:ext uri="{0D108BD9-81ED-4DB2-BD59-A6C34878D82A}">
                    <a16:rowId xmlns:a16="http://schemas.microsoft.com/office/drawing/2014/main" val="4043065520"/>
                  </a:ext>
                </a:extLst>
              </a:tr>
              <a:tr h="370840">
                <a:tc>
                  <a:txBody>
                    <a:bodyPr/>
                    <a:lstStyle/>
                    <a:p>
                      <a:r>
                        <a:rPr lang="nb-NO" sz="1600"/>
                        <a:t>1130-1230</a:t>
                      </a:r>
                    </a:p>
                  </a:txBody>
                  <a:tcPr/>
                </a:tc>
                <a:tc>
                  <a:txBody>
                    <a:bodyPr/>
                    <a:lstStyle/>
                    <a:p>
                      <a:r>
                        <a:rPr lang="nb-NO" sz="1600"/>
                        <a:t>Lunsj</a:t>
                      </a:r>
                    </a:p>
                  </a:txBody>
                  <a:tcPr/>
                </a:tc>
                <a:extLst>
                  <a:ext uri="{0D108BD9-81ED-4DB2-BD59-A6C34878D82A}">
                    <a16:rowId xmlns:a16="http://schemas.microsoft.com/office/drawing/2014/main" val="1385346686"/>
                  </a:ext>
                </a:extLst>
              </a:tr>
              <a:tr h="370840">
                <a:tc>
                  <a:txBody>
                    <a:bodyPr/>
                    <a:lstStyle/>
                    <a:p>
                      <a:r>
                        <a:rPr lang="nb-NO" sz="1600"/>
                        <a:t>1230-1400</a:t>
                      </a:r>
                    </a:p>
                  </a:txBody>
                  <a:tcPr/>
                </a:tc>
                <a:tc>
                  <a:txBody>
                    <a:bodyPr/>
                    <a:lstStyle/>
                    <a:p>
                      <a:r>
                        <a:rPr lang="nb-NO" sz="1600" dirty="0"/>
                        <a:t>Evaluering – hva ønsker vi å forsterke og hva trenger vi å bli bedre på</a:t>
                      </a:r>
                    </a:p>
                    <a:p>
                      <a:pPr marL="285750" indent="-285750">
                        <a:buFont typeface="Arial" panose="020B0604020202020204" pitchFamily="34" charset="0"/>
                        <a:buChar char="•"/>
                      </a:pPr>
                      <a:r>
                        <a:rPr lang="nb-NO" sz="1600" dirty="0"/>
                        <a:t>gruppearbeid</a:t>
                      </a:r>
                    </a:p>
                  </a:txBody>
                  <a:tcPr/>
                </a:tc>
                <a:extLst>
                  <a:ext uri="{0D108BD9-81ED-4DB2-BD59-A6C34878D82A}">
                    <a16:rowId xmlns:a16="http://schemas.microsoft.com/office/drawing/2014/main" val="1001759070"/>
                  </a:ext>
                </a:extLst>
              </a:tr>
              <a:tr h="370840">
                <a:tc>
                  <a:txBody>
                    <a:bodyPr/>
                    <a:lstStyle/>
                    <a:p>
                      <a:r>
                        <a:rPr lang="nb-NO" sz="1600"/>
                        <a:t>1400-1500</a:t>
                      </a:r>
                    </a:p>
                  </a:txBody>
                  <a:tcPr/>
                </a:tc>
                <a:tc>
                  <a:txBody>
                    <a:bodyPr/>
                    <a:lstStyle/>
                    <a:p>
                      <a:r>
                        <a:rPr lang="nb-NO" sz="1600" dirty="0"/>
                        <a:t>Oppsummering i plenum og veien videre</a:t>
                      </a:r>
                    </a:p>
                  </a:txBody>
                  <a:tcPr/>
                </a:tc>
                <a:extLst>
                  <a:ext uri="{0D108BD9-81ED-4DB2-BD59-A6C34878D82A}">
                    <a16:rowId xmlns:a16="http://schemas.microsoft.com/office/drawing/2014/main" val="1554450505"/>
                  </a:ext>
                </a:extLst>
              </a:tr>
            </a:tbl>
          </a:graphicData>
        </a:graphic>
      </p:graphicFrame>
      <p:sp>
        <p:nvSpPr>
          <p:cNvPr id="5" name="Plassholder for lysbildenummer 4">
            <a:extLst>
              <a:ext uri="{FF2B5EF4-FFF2-40B4-BE49-F238E27FC236}">
                <a16:creationId xmlns:a16="http://schemas.microsoft.com/office/drawing/2014/main" id="{50545940-11F4-FA6E-4BAB-B7D834F2F1A6}"/>
              </a:ext>
            </a:extLst>
          </p:cNvPr>
          <p:cNvSpPr>
            <a:spLocks noGrp="1"/>
          </p:cNvSpPr>
          <p:nvPr>
            <p:ph type="sldNum" sz="quarter" idx="12"/>
          </p:nvPr>
        </p:nvSpPr>
        <p:spPr/>
        <p:txBody>
          <a:bodyPr/>
          <a:lstStyle/>
          <a:p>
            <a:fld id="{CBF60C1B-21D4-425B-89C8-B0A7AB09A1E4}" type="slidenum">
              <a:rPr lang="nb-NO" smtClean="0"/>
              <a:t>28</a:t>
            </a:fld>
            <a:endParaRPr lang="nb-NO"/>
          </a:p>
        </p:txBody>
      </p:sp>
      <p:sp>
        <p:nvSpPr>
          <p:cNvPr id="2" name="Rektangel 1">
            <a:extLst>
              <a:ext uri="{FF2B5EF4-FFF2-40B4-BE49-F238E27FC236}">
                <a16:creationId xmlns:a16="http://schemas.microsoft.com/office/drawing/2014/main" id="{104D11B2-3F46-4051-1069-4F9E64F4E663}"/>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1DEC86EE-70A5-7CC1-17EF-78B81DE0CC94}"/>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6" name="Grafikk 5">
            <a:extLst>
              <a:ext uri="{FF2B5EF4-FFF2-40B4-BE49-F238E27FC236}">
                <a16:creationId xmlns:a16="http://schemas.microsoft.com/office/drawing/2014/main" id="{B67D98C3-BD42-1F3D-EAF4-090C1A942E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60141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56EBF022-5899-D210-B5C8-E4DC3DA529C0}"/>
              </a:ext>
            </a:extLst>
          </p:cNvPr>
          <p:cNvSpPr/>
          <p:nvPr/>
        </p:nvSpPr>
        <p:spPr>
          <a:xfrm>
            <a:off x="297000" y="2050615"/>
            <a:ext cx="5697476" cy="1755458"/>
          </a:xfrm>
          <a:prstGeom prst="rect">
            <a:avLst/>
          </a:prstGeom>
          <a:solidFill>
            <a:schemeClr val="accent6">
              <a:lumMod val="20000"/>
              <a:lumOff val="80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ktangel 33">
            <a:extLst>
              <a:ext uri="{FF2B5EF4-FFF2-40B4-BE49-F238E27FC236}">
                <a16:creationId xmlns:a16="http://schemas.microsoft.com/office/drawing/2014/main" id="{F83B332B-7F13-982E-3D4D-7FD002CB522A}"/>
              </a:ext>
            </a:extLst>
          </p:cNvPr>
          <p:cNvSpPr/>
          <p:nvPr/>
        </p:nvSpPr>
        <p:spPr>
          <a:xfrm>
            <a:off x="327700" y="3920614"/>
            <a:ext cx="5657302" cy="2034421"/>
          </a:xfrm>
          <a:prstGeom prst="rect">
            <a:avLst/>
          </a:prstGeom>
          <a:solidFill>
            <a:schemeClr val="accent6">
              <a:lumMod val="20000"/>
              <a:lumOff val="80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12E902FF-F37C-5E21-7013-0765A1568490}"/>
              </a:ext>
            </a:extLst>
          </p:cNvPr>
          <p:cNvSpPr/>
          <p:nvPr/>
        </p:nvSpPr>
        <p:spPr>
          <a:xfrm>
            <a:off x="6206999" y="2053239"/>
            <a:ext cx="5799000" cy="1755458"/>
          </a:xfrm>
          <a:prstGeom prst="rect">
            <a:avLst/>
          </a:prstGeom>
          <a:solidFill>
            <a:schemeClr val="accent6">
              <a:lumMod val="20000"/>
              <a:lumOff val="80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35">
            <a:extLst>
              <a:ext uri="{FF2B5EF4-FFF2-40B4-BE49-F238E27FC236}">
                <a16:creationId xmlns:a16="http://schemas.microsoft.com/office/drawing/2014/main" id="{03016745-FE58-8EF7-FE32-4BFA515A19A9}"/>
              </a:ext>
            </a:extLst>
          </p:cNvPr>
          <p:cNvSpPr/>
          <p:nvPr/>
        </p:nvSpPr>
        <p:spPr>
          <a:xfrm>
            <a:off x="6206999" y="3920614"/>
            <a:ext cx="5799000" cy="2034421"/>
          </a:xfrm>
          <a:prstGeom prst="rect">
            <a:avLst/>
          </a:prstGeom>
          <a:solidFill>
            <a:schemeClr val="accent6">
              <a:lumMod val="20000"/>
              <a:lumOff val="80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tel 2">
            <a:extLst>
              <a:ext uri="{FF2B5EF4-FFF2-40B4-BE49-F238E27FC236}">
                <a16:creationId xmlns:a16="http://schemas.microsoft.com/office/drawing/2014/main" id="{1D16866D-7EF8-9E74-A95F-400876071443}"/>
              </a:ext>
            </a:extLst>
          </p:cNvPr>
          <p:cNvSpPr>
            <a:spLocks noGrp="1"/>
          </p:cNvSpPr>
          <p:nvPr>
            <p:ph type="title"/>
          </p:nvPr>
        </p:nvSpPr>
        <p:spPr/>
        <p:txBody>
          <a:bodyPr/>
          <a:lstStyle/>
          <a:p>
            <a:r>
              <a:rPr lang="nb-NO"/>
              <a:t>Tips for digital gjennomføring</a:t>
            </a:r>
          </a:p>
        </p:txBody>
      </p:sp>
      <p:sp>
        <p:nvSpPr>
          <p:cNvPr id="4" name="Plassholder for innhold 3">
            <a:extLst>
              <a:ext uri="{FF2B5EF4-FFF2-40B4-BE49-F238E27FC236}">
                <a16:creationId xmlns:a16="http://schemas.microsoft.com/office/drawing/2014/main" id="{4092EA1E-CE9E-42FA-5F9F-C86AA68BBD30}"/>
              </a:ext>
            </a:extLst>
          </p:cNvPr>
          <p:cNvSpPr>
            <a:spLocks noGrp="1"/>
          </p:cNvSpPr>
          <p:nvPr>
            <p:ph sz="half" idx="1"/>
          </p:nvPr>
        </p:nvSpPr>
        <p:spPr>
          <a:xfrm>
            <a:off x="838200" y="2213361"/>
            <a:ext cx="4383795" cy="3337568"/>
          </a:xfrm>
        </p:spPr>
        <p:txBody>
          <a:bodyPr/>
          <a:lstStyle/>
          <a:p>
            <a:pPr marL="0" indent="0">
              <a:buNone/>
            </a:pPr>
            <a:r>
              <a:rPr lang="nb-NO" sz="1400" b="1" dirty="0">
                <a:solidFill>
                  <a:srgbClr val="3F9CA3"/>
                </a:solidFill>
              </a:rPr>
              <a:t>1. Forbered deltakerne godt på forhånd</a:t>
            </a:r>
          </a:p>
          <a:p>
            <a:pPr>
              <a:buFont typeface="Arial" panose="020B0604020202020204" pitchFamily="34" charset="0"/>
              <a:buChar char="•"/>
            </a:pPr>
            <a:r>
              <a:rPr lang="nb-NO" sz="1200" b="1" dirty="0"/>
              <a:t>Send ut dokumenter og forventninger</a:t>
            </a:r>
            <a:r>
              <a:rPr lang="nb-NO" sz="1200" dirty="0"/>
              <a:t> i forkant, slik at alle har tid til å gjøre seg kjent med ledergrunnlaget.</a:t>
            </a:r>
          </a:p>
          <a:p>
            <a:pPr>
              <a:buFont typeface="Arial" panose="020B0604020202020204" pitchFamily="34" charset="0"/>
              <a:buChar char="•"/>
            </a:pPr>
            <a:r>
              <a:rPr lang="nb-NO" sz="1200" b="1" dirty="0"/>
              <a:t>Bruk korte videoer eller infografikk</a:t>
            </a:r>
            <a:r>
              <a:rPr lang="nb-NO" sz="1200" dirty="0"/>
              <a:t> som gir en visuell introduksjon til hovedpunktene.</a:t>
            </a:r>
            <a:br>
              <a:rPr lang="nb-NO" sz="1200" dirty="0"/>
            </a:br>
            <a:endParaRPr lang="nb-NO" sz="1200" dirty="0"/>
          </a:p>
          <a:p>
            <a:pPr marL="0" indent="0">
              <a:buNone/>
            </a:pPr>
            <a:br>
              <a:rPr lang="nb-NO" sz="1400" b="1" dirty="0">
                <a:solidFill>
                  <a:srgbClr val="3F9CA3"/>
                </a:solidFill>
              </a:rPr>
            </a:br>
            <a:r>
              <a:rPr lang="nb-NO" sz="1400" b="1" dirty="0">
                <a:solidFill>
                  <a:srgbClr val="3F9CA3"/>
                </a:solidFill>
              </a:rPr>
              <a:t>2. Hold presentasjonen engasjerende</a:t>
            </a:r>
          </a:p>
          <a:p>
            <a:pPr>
              <a:buFont typeface="Arial" panose="020B0604020202020204" pitchFamily="34" charset="0"/>
              <a:buChar char="•"/>
            </a:pPr>
            <a:r>
              <a:rPr lang="nb-NO" sz="1200" dirty="0"/>
              <a:t>Bruk </a:t>
            </a:r>
            <a:r>
              <a:rPr lang="nb-NO" sz="1200" b="1" dirty="0"/>
              <a:t>visuelle elementer</a:t>
            </a:r>
            <a:r>
              <a:rPr lang="nb-NO" sz="1200" dirty="0"/>
              <a:t> som diagrammer og ikoner for å illustrere hovedpunkter i ledergrunnlaget.</a:t>
            </a:r>
          </a:p>
          <a:p>
            <a:pPr>
              <a:buFont typeface="Arial" panose="020B0604020202020204" pitchFamily="34" charset="0"/>
              <a:buChar char="•"/>
            </a:pPr>
            <a:r>
              <a:rPr lang="nb-NO" sz="1200" b="1" dirty="0"/>
              <a:t>Inkluder interaktive elementer</a:t>
            </a:r>
            <a:r>
              <a:rPr lang="nb-NO" sz="1200" dirty="0"/>
              <a:t> som live temperaturmålinger eller korte undersøkelser for å engasjere deltakerne.</a:t>
            </a:r>
          </a:p>
          <a:p>
            <a:endParaRPr lang="nb-NO" sz="1200" dirty="0"/>
          </a:p>
        </p:txBody>
      </p:sp>
      <p:sp>
        <p:nvSpPr>
          <p:cNvPr id="5" name="Plassholder for lysbildenummer 4">
            <a:extLst>
              <a:ext uri="{FF2B5EF4-FFF2-40B4-BE49-F238E27FC236}">
                <a16:creationId xmlns:a16="http://schemas.microsoft.com/office/drawing/2014/main" id="{336751E8-9F11-C7FA-D50A-C2A032826859}"/>
              </a:ext>
            </a:extLst>
          </p:cNvPr>
          <p:cNvSpPr>
            <a:spLocks noGrp="1"/>
          </p:cNvSpPr>
          <p:nvPr>
            <p:ph type="sldNum" sz="quarter" idx="12"/>
          </p:nvPr>
        </p:nvSpPr>
        <p:spPr/>
        <p:txBody>
          <a:bodyPr/>
          <a:lstStyle/>
          <a:p>
            <a:fld id="{CBF60C1B-21D4-425B-89C8-B0A7AB09A1E4}" type="slidenum">
              <a:rPr lang="nb-NO" smtClean="0"/>
              <a:t>29</a:t>
            </a:fld>
            <a:endParaRPr lang="nb-NO"/>
          </a:p>
        </p:txBody>
      </p:sp>
      <p:pic>
        <p:nvPicPr>
          <p:cNvPr id="11" name="Grafikk 10" descr="Nettmøte kontur">
            <a:extLst>
              <a:ext uri="{FF2B5EF4-FFF2-40B4-BE49-F238E27FC236}">
                <a16:creationId xmlns:a16="http://schemas.microsoft.com/office/drawing/2014/main" id="{292025A7-DD2B-9CC0-3168-387D98DF02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2688" y="360001"/>
            <a:ext cx="1351651" cy="1351651"/>
          </a:xfrm>
          <a:prstGeom prst="rect">
            <a:avLst/>
          </a:prstGeom>
        </p:spPr>
      </p:pic>
      <p:sp>
        <p:nvSpPr>
          <p:cNvPr id="13" name="TekstSylinder 12">
            <a:extLst>
              <a:ext uri="{FF2B5EF4-FFF2-40B4-BE49-F238E27FC236}">
                <a16:creationId xmlns:a16="http://schemas.microsoft.com/office/drawing/2014/main" id="{0A73C183-B70E-69B3-A964-C8F0B1F0E46D}"/>
              </a:ext>
            </a:extLst>
          </p:cNvPr>
          <p:cNvSpPr txBox="1"/>
          <p:nvPr/>
        </p:nvSpPr>
        <p:spPr>
          <a:xfrm>
            <a:off x="6808630" y="2213361"/>
            <a:ext cx="4468258" cy="3026470"/>
          </a:xfrm>
          <a:prstGeom prst="rect">
            <a:avLst/>
          </a:prstGeom>
          <a:noFill/>
        </p:spPr>
        <p:txBody>
          <a:bodyPr wrap="square" lIns="91440" tIns="45720" rIns="91440" bIns="45720" anchor="t">
            <a:spAutoFit/>
          </a:bodyPr>
          <a:lstStyle/>
          <a:p>
            <a:pPr>
              <a:spcBef>
                <a:spcPts val="1000"/>
              </a:spcBef>
            </a:pPr>
            <a:r>
              <a:rPr lang="nb-NO" sz="1400" b="1" dirty="0">
                <a:solidFill>
                  <a:srgbClr val="3F9CA3"/>
                </a:solidFill>
                <a:latin typeface="Arial" panose="020B0604020202020204" pitchFamily="34" charset="0"/>
                <a:ea typeface="Open Sans" panose="020B0606030504020204" pitchFamily="34" charset="0"/>
                <a:cs typeface="Arial" panose="020B0604020202020204" pitchFamily="34" charset="0"/>
              </a:rPr>
              <a:t>3. Skap rom for dialog</a:t>
            </a:r>
          </a:p>
          <a:p>
            <a:pPr marL="171450" indent="-171450">
              <a:buFont typeface="Arial"/>
              <a:buChar char="•"/>
            </a:pPr>
            <a:r>
              <a:rPr lang="nb-NO" sz="1200" dirty="0"/>
              <a:t> Oppfordre til aktiv bruk av </a:t>
            </a:r>
            <a:r>
              <a:rPr lang="nb-NO" sz="1200" b="1" dirty="0"/>
              <a:t>chatten og reaksjoner</a:t>
            </a:r>
            <a:r>
              <a:rPr lang="nb-NO" sz="1200" dirty="0"/>
              <a:t> (</a:t>
            </a:r>
            <a:r>
              <a:rPr lang="nb-NO" sz="1200" dirty="0" err="1"/>
              <a:t>emojis</a:t>
            </a:r>
            <a:r>
              <a:rPr lang="nb-NO" sz="1200" dirty="0"/>
              <a:t>) underveis for å skape et dynamisk møte.</a:t>
            </a:r>
            <a:br>
              <a:rPr lang="nb-NO" sz="1200" dirty="0"/>
            </a:br>
            <a:endParaRPr lang="nb-NO" sz="1200" dirty="0">
              <a:cs typeface="Arial"/>
            </a:endParaRPr>
          </a:p>
          <a:p>
            <a:pPr marL="171450" indent="-171450">
              <a:buFont typeface="Arial"/>
              <a:buChar char="•"/>
            </a:pPr>
            <a:r>
              <a:rPr lang="nb-NO" sz="1200" dirty="0"/>
              <a:t> Bruk </a:t>
            </a:r>
            <a:r>
              <a:rPr lang="nb-NO" sz="1200" b="1" dirty="0"/>
              <a:t>grupperom</a:t>
            </a:r>
            <a:r>
              <a:rPr lang="nb-NO" sz="1200" dirty="0"/>
              <a:t> for gruppearbeid slik at deltakerne kan diskutere refleksjoner i mindre grupper.</a:t>
            </a:r>
            <a:br>
              <a:rPr lang="nb-NO" sz="1200" dirty="0"/>
            </a:br>
            <a:endParaRPr lang="nb-NO" sz="1200" dirty="0">
              <a:cs typeface="Arial"/>
            </a:endParaRPr>
          </a:p>
          <a:p>
            <a:pPr>
              <a:spcBef>
                <a:spcPts val="1000"/>
              </a:spcBef>
            </a:pPr>
            <a:endParaRPr lang="nb-NO" sz="1400" b="1" dirty="0">
              <a:solidFill>
                <a:srgbClr val="3F9CA3"/>
              </a:solidFill>
              <a:latin typeface="Arial" panose="020B0604020202020204" pitchFamily="34" charset="0"/>
              <a:ea typeface="Open Sans" panose="020B0606030504020204" pitchFamily="34" charset="0"/>
              <a:cs typeface="Arial" panose="020B0604020202020204" pitchFamily="34" charset="0"/>
            </a:endParaRPr>
          </a:p>
          <a:p>
            <a:pPr>
              <a:spcBef>
                <a:spcPts val="1000"/>
              </a:spcBef>
            </a:pPr>
            <a:r>
              <a:rPr lang="nb-NO" sz="1400" b="1" dirty="0">
                <a:solidFill>
                  <a:srgbClr val="3F9CA3"/>
                </a:solidFill>
                <a:latin typeface="Arial" panose="020B0604020202020204" pitchFamily="34" charset="0"/>
                <a:ea typeface="Open Sans" panose="020B0606030504020204" pitchFamily="34" charset="0"/>
                <a:cs typeface="Arial" panose="020B0604020202020204" pitchFamily="34" charset="0"/>
              </a:rPr>
              <a:t>4. Avslutt med refleksjon</a:t>
            </a:r>
          </a:p>
          <a:p>
            <a:pPr marL="171450" indent="-171450">
              <a:buFont typeface="Arial" panose="020B0604020202020204" pitchFamily="34" charset="0"/>
              <a:buChar char="•"/>
            </a:pPr>
            <a:r>
              <a:rPr lang="nb-NO" sz="1200" dirty="0"/>
              <a:t> Bruk en digital tavle som </a:t>
            </a:r>
            <a:r>
              <a:rPr lang="nb-NO" sz="1200" i="1" dirty="0" err="1"/>
              <a:t>Miro</a:t>
            </a:r>
            <a:r>
              <a:rPr lang="nb-NO" sz="1200" dirty="0"/>
              <a:t> til å samle refleksjoner og innspill til «forsterke eller forbedre»-øvelsen.</a:t>
            </a:r>
            <a:br>
              <a:rPr lang="nb-NO" sz="1200" dirty="0"/>
            </a:br>
            <a:endParaRPr lang="nb-NO" sz="1200" dirty="0">
              <a:cs typeface="Arial"/>
            </a:endParaRPr>
          </a:p>
          <a:p>
            <a:pPr marL="171450" indent="-171450">
              <a:buFont typeface="Arial" panose="020B0604020202020204" pitchFamily="34" charset="0"/>
              <a:buChar char="•"/>
            </a:pPr>
            <a:r>
              <a:rPr lang="nb-NO" sz="1200" b="1" dirty="0"/>
              <a:t> Oppsummer nøkkelinnsikter</a:t>
            </a:r>
            <a:r>
              <a:rPr lang="nb-NO" sz="1200" dirty="0"/>
              <a:t> fra diskusjonen i plenum og del gjerne en oppsummering i etterkant.</a:t>
            </a:r>
            <a:endParaRPr lang="nb-NO" sz="1200" dirty="0">
              <a:cs typeface="Arial"/>
            </a:endParaRPr>
          </a:p>
        </p:txBody>
      </p:sp>
      <p:sp>
        <p:nvSpPr>
          <p:cNvPr id="2" name="Rektangel 1">
            <a:extLst>
              <a:ext uri="{FF2B5EF4-FFF2-40B4-BE49-F238E27FC236}">
                <a16:creationId xmlns:a16="http://schemas.microsoft.com/office/drawing/2014/main" id="{A128789E-3564-C2D3-B3AC-3A2B62F56A04}"/>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04A1ADC-10CF-CE30-56D6-F0A893FA3C21}"/>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1C2B031D-D095-2B9C-2868-F7886A71F18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6851"/>
            <a:ext cx="297000" cy="297000"/>
          </a:xfrm>
          <a:prstGeom prst="rect">
            <a:avLst/>
          </a:prstGeom>
        </p:spPr>
      </p:pic>
      <p:pic>
        <p:nvPicPr>
          <p:cNvPr id="14" name="Grafikk 13" descr="Labyrint med heldekkende fyll">
            <a:extLst>
              <a:ext uri="{FF2B5EF4-FFF2-40B4-BE49-F238E27FC236}">
                <a16:creationId xmlns:a16="http://schemas.microsoft.com/office/drawing/2014/main" id="{9E03524C-F96F-5687-A03D-4C9A74AC3C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2792">
            <a:off x="485999" y="4806052"/>
            <a:ext cx="360001" cy="360001"/>
          </a:xfrm>
          <a:prstGeom prst="rect">
            <a:avLst/>
          </a:prstGeom>
        </p:spPr>
      </p:pic>
      <p:pic>
        <p:nvPicPr>
          <p:cNvPr id="16" name="Grafikk 15" descr="Blokkjede med heldekkende fyll">
            <a:extLst>
              <a:ext uri="{FF2B5EF4-FFF2-40B4-BE49-F238E27FC236}">
                <a16:creationId xmlns:a16="http://schemas.microsoft.com/office/drawing/2014/main" id="{72993A00-7183-A6B9-8082-24A990E9C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236" y="4311298"/>
            <a:ext cx="385985" cy="385985"/>
          </a:xfrm>
          <a:prstGeom prst="rect">
            <a:avLst/>
          </a:prstGeom>
        </p:spPr>
      </p:pic>
      <p:pic>
        <p:nvPicPr>
          <p:cNvPr id="18" name="Grafikk 17" descr="Filmremse kontur">
            <a:extLst>
              <a:ext uri="{FF2B5EF4-FFF2-40B4-BE49-F238E27FC236}">
                <a16:creationId xmlns:a16="http://schemas.microsoft.com/office/drawing/2014/main" id="{64A540B5-F7C3-67AC-A42B-39F45C47C5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464321" y="3085977"/>
            <a:ext cx="373879" cy="373879"/>
          </a:xfrm>
          <a:prstGeom prst="rect">
            <a:avLst/>
          </a:prstGeom>
        </p:spPr>
      </p:pic>
      <p:pic>
        <p:nvPicPr>
          <p:cNvPr id="20" name="Grafikk 19" descr="Dokument med heldekkende fyll">
            <a:extLst>
              <a:ext uri="{FF2B5EF4-FFF2-40B4-BE49-F238E27FC236}">
                <a16:creationId xmlns:a16="http://schemas.microsoft.com/office/drawing/2014/main" id="{2D007014-9907-FC67-0138-89DB7B54102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7912" y="2597557"/>
            <a:ext cx="373879" cy="373879"/>
          </a:xfrm>
          <a:prstGeom prst="rect">
            <a:avLst/>
          </a:prstGeom>
        </p:spPr>
      </p:pic>
      <p:pic>
        <p:nvPicPr>
          <p:cNvPr id="22" name="Grafikk 21" descr="Leende og svettende ansikt med heldekkende fyll med heldekkende fyll">
            <a:extLst>
              <a:ext uri="{FF2B5EF4-FFF2-40B4-BE49-F238E27FC236}">
                <a16:creationId xmlns:a16="http://schemas.microsoft.com/office/drawing/2014/main" id="{E25E8A44-5020-8406-A682-B0DEFCD4A4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788274">
            <a:off x="6440387" y="2560100"/>
            <a:ext cx="311441" cy="311441"/>
          </a:xfrm>
          <a:prstGeom prst="rect">
            <a:avLst/>
          </a:prstGeom>
        </p:spPr>
      </p:pic>
      <p:pic>
        <p:nvPicPr>
          <p:cNvPr id="24" name="Grafikk 23" descr="Klappende hender med heldekkende fyll">
            <a:extLst>
              <a:ext uri="{FF2B5EF4-FFF2-40B4-BE49-F238E27FC236}">
                <a16:creationId xmlns:a16="http://schemas.microsoft.com/office/drawing/2014/main" id="{7CA82CC0-9007-C822-3716-95D7A8B76A1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52851" y="2331333"/>
            <a:ext cx="343256" cy="343256"/>
          </a:xfrm>
          <a:prstGeom prst="rect">
            <a:avLst/>
          </a:prstGeom>
        </p:spPr>
      </p:pic>
      <p:pic>
        <p:nvPicPr>
          <p:cNvPr id="26" name="Grafikk 25" descr="Chat med heldekkende fyll">
            <a:extLst>
              <a:ext uri="{FF2B5EF4-FFF2-40B4-BE49-F238E27FC236}">
                <a16:creationId xmlns:a16="http://schemas.microsoft.com/office/drawing/2014/main" id="{50C220E3-1B7F-2ADF-E7D9-96D3E9025A1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62344" y="3003953"/>
            <a:ext cx="363018" cy="363018"/>
          </a:xfrm>
          <a:prstGeom prst="rect">
            <a:avLst/>
          </a:prstGeom>
        </p:spPr>
      </p:pic>
      <p:pic>
        <p:nvPicPr>
          <p:cNvPr id="30" name="Grafikk 29" descr="Tavle kontur">
            <a:extLst>
              <a:ext uri="{FF2B5EF4-FFF2-40B4-BE49-F238E27FC236}">
                <a16:creationId xmlns:a16="http://schemas.microsoft.com/office/drawing/2014/main" id="{DF7B11D5-A873-AF23-3595-99BAFA42D4A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30681" y="4134194"/>
            <a:ext cx="426344" cy="426344"/>
          </a:xfrm>
          <a:prstGeom prst="rect">
            <a:avLst/>
          </a:prstGeom>
        </p:spPr>
      </p:pic>
      <p:pic>
        <p:nvPicPr>
          <p:cNvPr id="32" name="Grafikk 31" descr="Liste med heldekkende fyll">
            <a:extLst>
              <a:ext uri="{FF2B5EF4-FFF2-40B4-BE49-F238E27FC236}">
                <a16:creationId xmlns:a16="http://schemas.microsoft.com/office/drawing/2014/main" id="{1A6E2453-89B3-66D7-28AD-1487932B419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40652" y="4697286"/>
            <a:ext cx="426344" cy="426344"/>
          </a:xfrm>
          <a:prstGeom prst="rect">
            <a:avLst/>
          </a:prstGeom>
        </p:spPr>
      </p:pic>
    </p:spTree>
    <p:extLst>
      <p:ext uri="{BB962C8B-B14F-4D97-AF65-F5344CB8AC3E}">
        <p14:creationId xmlns:p14="http://schemas.microsoft.com/office/powerpoint/2010/main" val="21487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C89356-D087-21ED-5EF0-432A10216458}"/>
              </a:ext>
            </a:extLst>
          </p:cNvPr>
          <p:cNvSpPr>
            <a:spLocks noGrp="1"/>
          </p:cNvSpPr>
          <p:nvPr>
            <p:ph type="title"/>
          </p:nvPr>
        </p:nvSpPr>
        <p:spPr/>
        <p:txBody>
          <a:bodyPr/>
          <a:lstStyle/>
          <a:p>
            <a:r>
              <a:rPr lang="nb-NO" dirty="0"/>
              <a:t>Guidens innhold</a:t>
            </a:r>
          </a:p>
        </p:txBody>
      </p:sp>
      <p:sp>
        <p:nvSpPr>
          <p:cNvPr id="3" name="Plassholder for innhold 2">
            <a:extLst>
              <a:ext uri="{FF2B5EF4-FFF2-40B4-BE49-F238E27FC236}">
                <a16:creationId xmlns:a16="http://schemas.microsoft.com/office/drawing/2014/main" id="{8C84960B-EA2F-9358-8241-3CF3DD7F3C82}"/>
              </a:ext>
            </a:extLst>
          </p:cNvPr>
          <p:cNvSpPr>
            <a:spLocks noGrp="1"/>
          </p:cNvSpPr>
          <p:nvPr>
            <p:ph idx="10"/>
          </p:nvPr>
        </p:nvSpPr>
        <p:spPr/>
        <p:txBody>
          <a:bodyPr/>
          <a:lstStyle/>
          <a:p>
            <a:pPr marL="342900" indent="-342900">
              <a:buFont typeface="+mj-lt"/>
              <a:buAutoNum type="arabicPeriod"/>
            </a:pPr>
            <a:r>
              <a:rPr lang="nb-NO" sz="1400" dirty="0"/>
              <a:t>Kort introduksjon til ledelsesgrunnlaget (lysark 4 – 6)</a:t>
            </a:r>
          </a:p>
          <a:p>
            <a:pPr marL="342900" indent="-342900">
              <a:buFont typeface="+mj-lt"/>
              <a:buAutoNum type="arabicPeriod"/>
            </a:pPr>
            <a:r>
              <a:rPr lang="nb-NO" sz="1400" dirty="0"/>
              <a:t>Tre ulike metoder for å ta i bruk ledelsesgrunnlaget (lysark 7)</a:t>
            </a:r>
          </a:p>
          <a:p>
            <a:pPr marL="342900" indent="-342900">
              <a:buFont typeface="+mj-lt"/>
              <a:buAutoNum type="arabicPeriod"/>
            </a:pPr>
            <a:r>
              <a:rPr lang="nb-NO" sz="1400" dirty="0"/>
              <a:t>Overordnede refleksjonsspørsmål (lysark 8)</a:t>
            </a:r>
          </a:p>
          <a:p>
            <a:pPr marL="342900" indent="-342900">
              <a:buFont typeface="+mj-lt"/>
              <a:buAutoNum type="arabicPeriod"/>
            </a:pPr>
            <a:r>
              <a:rPr lang="nb-NO" sz="1400" dirty="0"/>
              <a:t>Konkrete refleksjonsspørsmål (lysark 9 – 19)</a:t>
            </a:r>
          </a:p>
          <a:p>
            <a:pPr marL="342900" indent="-342900">
              <a:buFont typeface="+mj-lt"/>
              <a:buAutoNum type="arabicPeriod"/>
            </a:pPr>
            <a:r>
              <a:rPr lang="nb-NO" sz="1400" dirty="0"/>
              <a:t>Å vurdere egen praksis opp mot hver av de fem forventningene til god ledelse i staten (lysark 20 – 25)</a:t>
            </a:r>
          </a:p>
          <a:p>
            <a:pPr marL="342900" indent="-342900">
              <a:buFont typeface="+mj-lt"/>
              <a:buAutoNum type="arabicPeriod"/>
            </a:pPr>
            <a:r>
              <a:rPr lang="nb-NO" sz="1400" dirty="0"/>
              <a:t>For de virksomheter som har egne ledelsesprinsipper: Å sammenligne og tilpasse mellom eksisterende prinsipper og ledelsesgrunnlaget  (lysark 26 – 27)</a:t>
            </a:r>
          </a:p>
          <a:p>
            <a:pPr marL="342900" indent="-342900">
              <a:buFont typeface="+mj-lt"/>
              <a:buAutoNum type="arabicPeriod"/>
            </a:pPr>
            <a:r>
              <a:rPr lang="nb-NO" sz="1400" dirty="0" err="1"/>
              <a:t>Fasilitatorguide</a:t>
            </a:r>
            <a:r>
              <a:rPr lang="nb-NO" sz="1400" dirty="0"/>
              <a:t> (lysark 28 – 35)</a:t>
            </a:r>
          </a:p>
          <a:p>
            <a:pPr marL="342900" indent="-342900">
              <a:buFont typeface="+mj-lt"/>
              <a:buAutoNum type="arabicPeriod"/>
            </a:pPr>
            <a:r>
              <a:rPr lang="nb-NO" sz="1400" dirty="0"/>
              <a:t>Ulike metoder (lysark 26 – 40)</a:t>
            </a:r>
          </a:p>
          <a:p>
            <a:pPr marL="342900" indent="-342900">
              <a:buFont typeface="+mj-lt"/>
              <a:buAutoNum type="arabicPeriod"/>
            </a:pPr>
            <a:r>
              <a:rPr lang="nb-NO" sz="1400" dirty="0"/>
              <a:t>Hvordan kan dere ta i bruk grunnlaget videre? (lysark 41)</a:t>
            </a:r>
          </a:p>
          <a:p>
            <a:pPr marL="342900" indent="-342900">
              <a:buFont typeface="+mj-lt"/>
              <a:buAutoNum type="arabicPeriod"/>
            </a:pPr>
            <a:r>
              <a:rPr lang="nb-NO" sz="1400" dirty="0"/>
              <a:t>Ressurser fra DFØ/Statens arbeidsgiverportal (lysark 42)</a:t>
            </a:r>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p:txBody>
      </p:sp>
      <p:sp>
        <p:nvSpPr>
          <p:cNvPr id="4" name="Plassholder for lysbildenummer 3">
            <a:extLst>
              <a:ext uri="{FF2B5EF4-FFF2-40B4-BE49-F238E27FC236}">
                <a16:creationId xmlns:a16="http://schemas.microsoft.com/office/drawing/2014/main" id="{BA9B0B17-1E78-64C0-05E1-F01DF4A789EE}"/>
              </a:ext>
            </a:extLst>
          </p:cNvPr>
          <p:cNvSpPr>
            <a:spLocks noGrp="1"/>
          </p:cNvSpPr>
          <p:nvPr>
            <p:ph type="sldNum" sz="quarter" idx="4"/>
          </p:nvPr>
        </p:nvSpPr>
        <p:spPr/>
        <p:txBody>
          <a:bodyPr/>
          <a:lstStyle/>
          <a:p>
            <a:fld id="{29E3B291-050D-4A82-B0A1-DB349FC61753}" type="slidenum">
              <a:rPr lang="nb-NO" smtClean="0"/>
              <a:pPr/>
              <a:t>3</a:t>
            </a:fld>
            <a:endParaRPr lang="nb-NO"/>
          </a:p>
        </p:txBody>
      </p:sp>
      <p:sp>
        <p:nvSpPr>
          <p:cNvPr id="5" name="Rektangel 4">
            <a:extLst>
              <a:ext uri="{FF2B5EF4-FFF2-40B4-BE49-F238E27FC236}">
                <a16:creationId xmlns:a16="http://schemas.microsoft.com/office/drawing/2014/main" id="{1AE94B3B-7476-0A93-2875-37BBD4FFDC97}"/>
              </a:ext>
              <a:ext uri="{C183D7F6-B498-43B3-948B-1728B52AA6E4}">
                <adec:decorative xmlns:adec="http://schemas.microsoft.com/office/drawing/2017/decorative" val="1"/>
              </a:ext>
            </a:extLst>
          </p:cNvPr>
          <p:cNvSpPr/>
          <p:nvPr/>
        </p:nvSpPr>
        <p:spPr>
          <a:xfrm>
            <a:off x="733425" y="1685925"/>
            <a:ext cx="371475" cy="15144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9C044669-C5FB-1B31-21C7-46FDB7BD1CA0}"/>
              </a:ext>
              <a:ext uri="{C183D7F6-B498-43B3-948B-1728B52AA6E4}">
                <adec:decorative xmlns:adec="http://schemas.microsoft.com/office/drawing/2017/decorative" val="1"/>
              </a:ext>
            </a:extLst>
          </p:cNvPr>
          <p:cNvSpPr/>
          <p:nvPr/>
        </p:nvSpPr>
        <p:spPr>
          <a:xfrm>
            <a:off x="733425" y="3276599"/>
            <a:ext cx="371475" cy="1238251"/>
          </a:xfrm>
          <a:prstGeom prst="rect">
            <a:avLst/>
          </a:prstGeom>
          <a:solidFill>
            <a:srgbClr val="74C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AEB73C2E-EEC5-EC9E-0B4C-5A090B07AADA}"/>
              </a:ext>
              <a:ext uri="{C183D7F6-B498-43B3-948B-1728B52AA6E4}">
                <adec:decorative xmlns:adec="http://schemas.microsoft.com/office/drawing/2017/decorative" val="1"/>
              </a:ext>
            </a:extLst>
          </p:cNvPr>
          <p:cNvSpPr/>
          <p:nvPr/>
        </p:nvSpPr>
        <p:spPr>
          <a:xfrm>
            <a:off x="733425" y="4591049"/>
            <a:ext cx="371475" cy="1447802"/>
          </a:xfrm>
          <a:prstGeom prst="rect">
            <a:avLst/>
          </a:prstGeom>
          <a:solidFill>
            <a:srgbClr val="69BE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0831879D-E745-7A48-8B64-E1DF3F4D24FA}"/>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8">
            <a:extLst>
              <a:ext uri="{FF2B5EF4-FFF2-40B4-BE49-F238E27FC236}">
                <a16:creationId xmlns:a16="http://schemas.microsoft.com/office/drawing/2014/main" id="{DF2302D0-63B2-BE30-3857-4E11352C0DF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240482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6A51A576-482D-8436-65DA-A88A92E549BE}"/>
              </a:ext>
            </a:extLst>
          </p:cNvPr>
          <p:cNvSpPr/>
          <p:nvPr/>
        </p:nvSpPr>
        <p:spPr>
          <a:xfrm>
            <a:off x="297000" y="1748660"/>
            <a:ext cx="5799000" cy="1884997"/>
          </a:xfrm>
          <a:prstGeom prst="rect">
            <a:avLst/>
          </a:prstGeom>
          <a:solidFill>
            <a:schemeClr val="accent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AD8DB28A-0028-D867-55D1-776066661870}"/>
              </a:ext>
            </a:extLst>
          </p:cNvPr>
          <p:cNvSpPr/>
          <p:nvPr/>
        </p:nvSpPr>
        <p:spPr>
          <a:xfrm>
            <a:off x="322962" y="3768595"/>
            <a:ext cx="5773038" cy="2034421"/>
          </a:xfrm>
          <a:prstGeom prst="rect">
            <a:avLst/>
          </a:prstGeom>
          <a:solidFill>
            <a:schemeClr val="accent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64F01FA2-3919-59F6-161F-4C9753137398}"/>
              </a:ext>
            </a:extLst>
          </p:cNvPr>
          <p:cNvSpPr/>
          <p:nvPr/>
        </p:nvSpPr>
        <p:spPr>
          <a:xfrm>
            <a:off x="6206999" y="1751285"/>
            <a:ext cx="5799000" cy="1882372"/>
          </a:xfrm>
          <a:prstGeom prst="rect">
            <a:avLst/>
          </a:prstGeom>
          <a:solidFill>
            <a:schemeClr val="accent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F25DC7A7-CC37-1FA1-9ACF-55AA303E2820}"/>
              </a:ext>
            </a:extLst>
          </p:cNvPr>
          <p:cNvSpPr/>
          <p:nvPr/>
        </p:nvSpPr>
        <p:spPr>
          <a:xfrm>
            <a:off x="6232961" y="3771219"/>
            <a:ext cx="5799000" cy="2034421"/>
          </a:xfrm>
          <a:prstGeom prst="rect">
            <a:avLst/>
          </a:prstGeom>
          <a:solidFill>
            <a:schemeClr val="accent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innhold 1">
            <a:extLst>
              <a:ext uri="{FF2B5EF4-FFF2-40B4-BE49-F238E27FC236}">
                <a16:creationId xmlns:a16="http://schemas.microsoft.com/office/drawing/2014/main" id="{7DEAE74E-DE81-AE66-DA57-6AAC15894237}"/>
              </a:ext>
            </a:extLst>
          </p:cNvPr>
          <p:cNvSpPr>
            <a:spLocks noGrp="1"/>
          </p:cNvSpPr>
          <p:nvPr>
            <p:ph sz="half" idx="2"/>
          </p:nvPr>
        </p:nvSpPr>
        <p:spPr>
          <a:xfrm>
            <a:off x="6930639" y="1825625"/>
            <a:ext cx="4811281" cy="4106732"/>
          </a:xfrm>
        </p:spPr>
        <p:txBody>
          <a:bodyPr/>
          <a:lstStyle/>
          <a:p>
            <a:pPr marL="0" indent="0">
              <a:buNone/>
            </a:pPr>
            <a:r>
              <a:rPr lang="nb-NO" sz="1400" b="1">
                <a:solidFill>
                  <a:srgbClr val="3F9CA3"/>
                </a:solidFill>
              </a:rPr>
              <a:t>3. Vær bevisst på energinivå og engasjement</a:t>
            </a:r>
          </a:p>
          <a:p>
            <a:pPr>
              <a:buFont typeface="Arial" panose="020B0604020202020204" pitchFamily="34" charset="0"/>
              <a:buChar char="•"/>
            </a:pPr>
            <a:r>
              <a:rPr lang="nb-NO" sz="1400"/>
              <a:t>Bruk en </a:t>
            </a:r>
            <a:r>
              <a:rPr lang="nb-NO" sz="1400" b="1"/>
              <a:t>kombinasjon av aktiviteter</a:t>
            </a:r>
            <a:r>
              <a:rPr lang="nb-NO" sz="1400"/>
              <a:t> som fungerer godt i begge formater, som korte refleksjonsrunder og håndsopprekning.</a:t>
            </a:r>
          </a:p>
          <a:p>
            <a:pPr>
              <a:buFont typeface="Arial" panose="020B0604020202020204" pitchFamily="34" charset="0"/>
              <a:buChar char="•"/>
            </a:pPr>
            <a:r>
              <a:rPr lang="nb-NO" sz="1400"/>
              <a:t>Legg inn pauser som gir rom for uformell prat, både fysisk og digitalt, slik at alle føler seg inkludert.</a:t>
            </a:r>
          </a:p>
          <a:p>
            <a:pPr marL="0" indent="0">
              <a:buNone/>
            </a:pPr>
            <a:endParaRPr lang="nb-NO" sz="1400" b="1">
              <a:solidFill>
                <a:srgbClr val="3F9CA3"/>
              </a:solidFill>
            </a:endParaRPr>
          </a:p>
          <a:p>
            <a:pPr marL="0" indent="0">
              <a:buNone/>
            </a:pPr>
            <a:r>
              <a:rPr lang="nb-NO" sz="1400" b="1">
                <a:solidFill>
                  <a:srgbClr val="3F9CA3"/>
                </a:solidFill>
              </a:rPr>
              <a:t>4. Samle refleksjoner og oppsummer</a:t>
            </a:r>
          </a:p>
          <a:p>
            <a:pPr>
              <a:buFont typeface="Arial" panose="020B0604020202020204" pitchFamily="34" charset="0"/>
              <a:buChar char="•"/>
            </a:pPr>
            <a:r>
              <a:rPr lang="nb-NO" sz="1400"/>
              <a:t>Avslutt med en felles </a:t>
            </a:r>
            <a:r>
              <a:rPr lang="nb-NO" sz="1400" b="1"/>
              <a:t>digital tavle eller et dokument</a:t>
            </a:r>
            <a:r>
              <a:rPr lang="nb-NO" sz="1400"/>
              <a:t> der alle kan bidra med sin innsikt, slik at alle får deltatt aktivt i evalueringen.</a:t>
            </a:r>
          </a:p>
          <a:p>
            <a:pPr>
              <a:buFont typeface="Arial" panose="020B0604020202020204" pitchFamily="34" charset="0"/>
              <a:buChar char="•"/>
            </a:pPr>
            <a:r>
              <a:rPr lang="nb-NO" sz="1400"/>
              <a:t>Gi oppsummeringen en kort gjennomgang og vurder å sende et oppfølgingsnotat til deltakerne med hovedfunn fra sesjonen.</a:t>
            </a:r>
          </a:p>
          <a:p>
            <a:endParaRPr lang="nb-NO" sz="1400"/>
          </a:p>
        </p:txBody>
      </p:sp>
      <p:sp>
        <p:nvSpPr>
          <p:cNvPr id="3" name="Tittel 2">
            <a:extLst>
              <a:ext uri="{FF2B5EF4-FFF2-40B4-BE49-F238E27FC236}">
                <a16:creationId xmlns:a16="http://schemas.microsoft.com/office/drawing/2014/main" id="{4070B3EE-8296-9E9C-74AA-60BE441C6236}"/>
              </a:ext>
            </a:extLst>
          </p:cNvPr>
          <p:cNvSpPr>
            <a:spLocks noGrp="1"/>
          </p:cNvSpPr>
          <p:nvPr>
            <p:ph type="title"/>
          </p:nvPr>
        </p:nvSpPr>
        <p:spPr/>
        <p:txBody>
          <a:bodyPr/>
          <a:lstStyle/>
          <a:p>
            <a:r>
              <a:rPr lang="nb-NO"/>
              <a:t>Tips for hybrid gjennomføring</a:t>
            </a:r>
          </a:p>
        </p:txBody>
      </p:sp>
      <p:sp>
        <p:nvSpPr>
          <p:cNvPr id="4" name="Plassholder for innhold 3">
            <a:extLst>
              <a:ext uri="{FF2B5EF4-FFF2-40B4-BE49-F238E27FC236}">
                <a16:creationId xmlns:a16="http://schemas.microsoft.com/office/drawing/2014/main" id="{000C768E-4801-1317-C8A4-768B487F3AAC}"/>
              </a:ext>
            </a:extLst>
          </p:cNvPr>
          <p:cNvSpPr>
            <a:spLocks noGrp="1"/>
          </p:cNvSpPr>
          <p:nvPr>
            <p:ph sz="half" idx="1"/>
          </p:nvPr>
        </p:nvSpPr>
        <p:spPr/>
        <p:txBody>
          <a:bodyPr/>
          <a:lstStyle/>
          <a:p>
            <a:pPr marL="0" indent="0">
              <a:buNone/>
            </a:pPr>
            <a:r>
              <a:rPr lang="nb-NO" sz="1400" b="1">
                <a:solidFill>
                  <a:srgbClr val="3F9CA3"/>
                </a:solidFill>
              </a:rPr>
              <a:t>1. Sørg for teknisk støtte</a:t>
            </a:r>
          </a:p>
          <a:p>
            <a:pPr>
              <a:buFont typeface="Arial" panose="020B0604020202020204" pitchFamily="34" charset="0"/>
              <a:buChar char="•"/>
            </a:pPr>
            <a:r>
              <a:rPr lang="nb-NO" sz="1400"/>
              <a:t>Test </a:t>
            </a:r>
            <a:r>
              <a:rPr lang="nb-NO" sz="1400" b="1"/>
              <a:t>lyd og bilde på forhånd</a:t>
            </a:r>
            <a:r>
              <a:rPr lang="nb-NO" sz="1400"/>
              <a:t>, spesielt hvis det brukes flere skjermer og mikrofoner for å få lyd og bilde klart både for fysiske og digitale deltakere.</a:t>
            </a:r>
          </a:p>
          <a:p>
            <a:pPr>
              <a:buFont typeface="Arial" panose="020B0604020202020204" pitchFamily="34" charset="0"/>
              <a:buChar char="•"/>
            </a:pPr>
            <a:r>
              <a:rPr lang="nb-NO" sz="1400"/>
              <a:t>Oppfordre digitale deltakere til å bruke kameraet så langt det er mulig for å styrke tilstedeværelsen.</a:t>
            </a:r>
          </a:p>
          <a:p>
            <a:pPr marL="0" indent="0">
              <a:buNone/>
            </a:pPr>
            <a:endParaRPr lang="nb-NO" sz="1400" b="1">
              <a:solidFill>
                <a:srgbClr val="3F9CA3"/>
              </a:solidFill>
            </a:endParaRPr>
          </a:p>
          <a:p>
            <a:pPr marL="0" indent="0">
              <a:buNone/>
            </a:pPr>
            <a:r>
              <a:rPr lang="nb-NO" sz="1400" b="1">
                <a:solidFill>
                  <a:srgbClr val="3F9CA3"/>
                </a:solidFill>
              </a:rPr>
              <a:t>2. Bruk inkluderende verktøy</a:t>
            </a:r>
          </a:p>
          <a:p>
            <a:pPr>
              <a:buFont typeface="Arial" panose="020B0604020202020204" pitchFamily="34" charset="0"/>
              <a:buChar char="•"/>
            </a:pPr>
            <a:r>
              <a:rPr lang="nb-NO" sz="1400"/>
              <a:t>Sørg for at alle kan følge med og bidra ved å bruke felles </a:t>
            </a:r>
            <a:r>
              <a:rPr lang="nb-NO" sz="1400" b="1"/>
              <a:t>digitale tavler (f.eks. </a:t>
            </a:r>
            <a:r>
              <a:rPr lang="nb-NO" sz="1400" b="1" err="1"/>
              <a:t>Miro</a:t>
            </a:r>
            <a:r>
              <a:rPr lang="nb-NO" sz="1400" b="1"/>
              <a:t> eller </a:t>
            </a:r>
            <a:r>
              <a:rPr lang="nb-NO" sz="1400" b="1" err="1"/>
              <a:t>Mentimenter</a:t>
            </a:r>
            <a:r>
              <a:rPr lang="nb-NO" sz="1400" b="1"/>
              <a:t>)</a:t>
            </a:r>
            <a:r>
              <a:rPr lang="nb-NO" sz="1400"/>
              <a:t> hvor alle kan skrive direkte.</a:t>
            </a:r>
          </a:p>
          <a:p>
            <a:pPr>
              <a:buFont typeface="Arial" panose="020B0604020202020204" pitchFamily="34" charset="0"/>
              <a:buChar char="•"/>
            </a:pPr>
            <a:r>
              <a:rPr lang="nb-NO" sz="1400"/>
              <a:t>La både fysiske og digitale deltakere bruke </a:t>
            </a:r>
            <a:r>
              <a:rPr lang="nb-NO" sz="1400" b="1"/>
              <a:t>chatfunksjonen</a:t>
            </a:r>
            <a:r>
              <a:rPr lang="nb-NO" sz="1400"/>
              <a:t> aktivt, og gi klare instruksjoner om hvordan man kan stille spørsmål.</a:t>
            </a:r>
          </a:p>
          <a:p>
            <a:endParaRPr lang="nb-NO" sz="1400"/>
          </a:p>
        </p:txBody>
      </p:sp>
      <p:sp>
        <p:nvSpPr>
          <p:cNvPr id="5" name="Plassholder for lysbildenummer 4">
            <a:extLst>
              <a:ext uri="{FF2B5EF4-FFF2-40B4-BE49-F238E27FC236}">
                <a16:creationId xmlns:a16="http://schemas.microsoft.com/office/drawing/2014/main" id="{A1610643-3C44-277C-FEB8-0787749AE282}"/>
              </a:ext>
            </a:extLst>
          </p:cNvPr>
          <p:cNvSpPr>
            <a:spLocks noGrp="1"/>
          </p:cNvSpPr>
          <p:nvPr>
            <p:ph type="sldNum" sz="quarter" idx="12"/>
          </p:nvPr>
        </p:nvSpPr>
        <p:spPr/>
        <p:txBody>
          <a:bodyPr/>
          <a:lstStyle/>
          <a:p>
            <a:fld id="{CBF60C1B-21D4-425B-89C8-B0A7AB09A1E4}" type="slidenum">
              <a:rPr lang="nb-NO" smtClean="0"/>
              <a:t>30</a:t>
            </a:fld>
            <a:endParaRPr lang="nb-NO"/>
          </a:p>
        </p:txBody>
      </p:sp>
      <p:sp>
        <p:nvSpPr>
          <p:cNvPr id="6" name="Plassholder for tekst 5">
            <a:extLst>
              <a:ext uri="{FF2B5EF4-FFF2-40B4-BE49-F238E27FC236}">
                <a16:creationId xmlns:a16="http://schemas.microsoft.com/office/drawing/2014/main" id="{3DC62D0A-F474-301B-FD11-27B607B3C201}"/>
              </a:ext>
            </a:extLst>
          </p:cNvPr>
          <p:cNvSpPr>
            <a:spLocks noGrp="1"/>
          </p:cNvSpPr>
          <p:nvPr>
            <p:ph type="body" sz="quarter" idx="15"/>
          </p:nvPr>
        </p:nvSpPr>
        <p:spPr/>
        <p:txBody>
          <a:bodyPr/>
          <a:lstStyle/>
          <a:p>
            <a:endParaRPr lang="nb-NO"/>
          </a:p>
        </p:txBody>
      </p:sp>
      <p:sp>
        <p:nvSpPr>
          <p:cNvPr id="7" name="Plassholder for tekst 6">
            <a:extLst>
              <a:ext uri="{FF2B5EF4-FFF2-40B4-BE49-F238E27FC236}">
                <a16:creationId xmlns:a16="http://schemas.microsoft.com/office/drawing/2014/main" id="{FCD78B2B-D03B-770E-75AA-3C0B0F0B5B30}"/>
              </a:ext>
            </a:extLst>
          </p:cNvPr>
          <p:cNvSpPr>
            <a:spLocks noGrp="1"/>
          </p:cNvSpPr>
          <p:nvPr>
            <p:ph type="body" sz="quarter" idx="16"/>
          </p:nvPr>
        </p:nvSpPr>
        <p:spPr/>
        <p:txBody>
          <a:bodyPr/>
          <a:lstStyle/>
          <a:p>
            <a:endParaRPr lang="nb-NO"/>
          </a:p>
        </p:txBody>
      </p:sp>
      <p:sp>
        <p:nvSpPr>
          <p:cNvPr id="8" name="Rektangel 7">
            <a:extLst>
              <a:ext uri="{FF2B5EF4-FFF2-40B4-BE49-F238E27FC236}">
                <a16:creationId xmlns:a16="http://schemas.microsoft.com/office/drawing/2014/main" id="{63DCC266-953B-3581-E99D-667027C6650F}"/>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064338D1-EA70-C873-C9B7-F3DA21E9A4E2}"/>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10" name="Grafikk 9">
            <a:extLst>
              <a:ext uri="{FF2B5EF4-FFF2-40B4-BE49-F238E27FC236}">
                <a16:creationId xmlns:a16="http://schemas.microsoft.com/office/drawing/2014/main" id="{847B752C-1E63-33EF-C089-3D26A9D6ECD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6851"/>
            <a:ext cx="297000" cy="297000"/>
          </a:xfrm>
          <a:prstGeom prst="rect">
            <a:avLst/>
          </a:prstGeom>
        </p:spPr>
      </p:pic>
      <p:pic>
        <p:nvPicPr>
          <p:cNvPr id="11" name="Grafikk 10" descr="Nettmøte kontur">
            <a:extLst>
              <a:ext uri="{FF2B5EF4-FFF2-40B4-BE49-F238E27FC236}">
                <a16:creationId xmlns:a16="http://schemas.microsoft.com/office/drawing/2014/main" id="{8B955FC7-B072-F3CF-455D-F8E740134F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2688" y="360001"/>
            <a:ext cx="1351651" cy="1351651"/>
          </a:xfrm>
          <a:prstGeom prst="rect">
            <a:avLst/>
          </a:prstGeom>
        </p:spPr>
      </p:pic>
      <p:pic>
        <p:nvPicPr>
          <p:cNvPr id="15" name="Grafikk 14" descr="Møte kontur">
            <a:extLst>
              <a:ext uri="{FF2B5EF4-FFF2-40B4-BE49-F238E27FC236}">
                <a16:creationId xmlns:a16="http://schemas.microsoft.com/office/drawing/2014/main" id="{0B27C17A-C7DF-01DA-7D0C-E387C69531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78551" y="494276"/>
            <a:ext cx="1196412" cy="1196412"/>
          </a:xfrm>
          <a:prstGeom prst="rect">
            <a:avLst/>
          </a:prstGeom>
        </p:spPr>
      </p:pic>
      <p:pic>
        <p:nvPicPr>
          <p:cNvPr id="17" name="Grafikk 16" descr="Radiomikrofon kontur">
            <a:extLst>
              <a:ext uri="{FF2B5EF4-FFF2-40B4-BE49-F238E27FC236}">
                <a16:creationId xmlns:a16="http://schemas.microsoft.com/office/drawing/2014/main" id="{70CD7606-D1BA-2AFA-AC0C-8CB6D1A93F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000" y="2148617"/>
            <a:ext cx="509125" cy="509125"/>
          </a:xfrm>
          <a:prstGeom prst="rect">
            <a:avLst/>
          </a:prstGeom>
        </p:spPr>
      </p:pic>
      <p:pic>
        <p:nvPicPr>
          <p:cNvPr id="19" name="Grafikk 18" descr="Nettkamera kontur">
            <a:extLst>
              <a:ext uri="{FF2B5EF4-FFF2-40B4-BE49-F238E27FC236}">
                <a16:creationId xmlns:a16="http://schemas.microsoft.com/office/drawing/2014/main" id="{7D4ABDAA-071C-BD97-0DBD-F90080735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2962" y="2917579"/>
            <a:ext cx="457200" cy="457200"/>
          </a:xfrm>
          <a:prstGeom prst="rect">
            <a:avLst/>
          </a:prstGeom>
        </p:spPr>
      </p:pic>
      <p:pic>
        <p:nvPicPr>
          <p:cNvPr id="20" name="Grafikk 19" descr="Tavle kontur">
            <a:extLst>
              <a:ext uri="{FF2B5EF4-FFF2-40B4-BE49-F238E27FC236}">
                <a16:creationId xmlns:a16="http://schemas.microsoft.com/office/drawing/2014/main" id="{EFC00B4A-15DB-1499-DB4C-00B2753849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1175" y="3907846"/>
            <a:ext cx="584825" cy="584825"/>
          </a:xfrm>
          <a:prstGeom prst="rect">
            <a:avLst/>
          </a:prstGeom>
        </p:spPr>
      </p:pic>
      <p:pic>
        <p:nvPicPr>
          <p:cNvPr id="22" name="Grafikk 21" descr="Snakkeboble kontur">
            <a:extLst>
              <a:ext uri="{FF2B5EF4-FFF2-40B4-BE49-F238E27FC236}">
                <a16:creationId xmlns:a16="http://schemas.microsoft.com/office/drawing/2014/main" id="{8469C0DE-D800-225A-B491-62EE2F5315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962" y="4568537"/>
            <a:ext cx="483163" cy="483163"/>
          </a:xfrm>
          <a:prstGeom prst="rect">
            <a:avLst/>
          </a:prstGeom>
        </p:spPr>
      </p:pic>
      <p:pic>
        <p:nvPicPr>
          <p:cNvPr id="24" name="Grafikk 23" descr="Kaffe kontur">
            <a:extLst>
              <a:ext uri="{FF2B5EF4-FFF2-40B4-BE49-F238E27FC236}">
                <a16:creationId xmlns:a16="http://schemas.microsoft.com/office/drawing/2014/main" id="{E07E4BDC-D763-9CAF-C781-751F88BA0AE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07782" y="2929231"/>
            <a:ext cx="499769" cy="499769"/>
          </a:xfrm>
          <a:prstGeom prst="rect">
            <a:avLst/>
          </a:prstGeom>
        </p:spPr>
      </p:pic>
      <p:pic>
        <p:nvPicPr>
          <p:cNvPr id="26" name="Grafikk 25" descr="Hånd kontur">
            <a:extLst>
              <a:ext uri="{FF2B5EF4-FFF2-40B4-BE49-F238E27FC236}">
                <a16:creationId xmlns:a16="http://schemas.microsoft.com/office/drawing/2014/main" id="{FE31EC70-F043-62AE-C208-6A7F03C0E4F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304657">
            <a:off x="6622249" y="2328966"/>
            <a:ext cx="355103" cy="355103"/>
          </a:xfrm>
          <a:prstGeom prst="rect">
            <a:avLst/>
          </a:prstGeom>
        </p:spPr>
      </p:pic>
      <p:pic>
        <p:nvPicPr>
          <p:cNvPr id="28" name="Grafikk 27" descr="Person med idé kontur">
            <a:extLst>
              <a:ext uri="{FF2B5EF4-FFF2-40B4-BE49-F238E27FC236}">
                <a16:creationId xmlns:a16="http://schemas.microsoft.com/office/drawing/2014/main" id="{3544BCA0-1BD1-61D7-E0CF-62F7147BA72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30870" y="1898732"/>
            <a:ext cx="499769" cy="499769"/>
          </a:xfrm>
          <a:prstGeom prst="rect">
            <a:avLst/>
          </a:prstGeom>
        </p:spPr>
      </p:pic>
      <p:pic>
        <p:nvPicPr>
          <p:cNvPr id="30" name="Grafikk 29" descr="Sjekkliste kontur">
            <a:extLst>
              <a:ext uri="{FF2B5EF4-FFF2-40B4-BE49-F238E27FC236}">
                <a16:creationId xmlns:a16="http://schemas.microsoft.com/office/drawing/2014/main" id="{7CDB3C19-0B52-69AD-4ABF-09D830272EE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549955" y="4686700"/>
            <a:ext cx="430315" cy="430315"/>
          </a:xfrm>
          <a:prstGeom prst="rect">
            <a:avLst/>
          </a:prstGeom>
        </p:spPr>
      </p:pic>
      <p:pic>
        <p:nvPicPr>
          <p:cNvPr id="32" name="Grafikk 31" descr="Papir kontur">
            <a:extLst>
              <a:ext uri="{FF2B5EF4-FFF2-40B4-BE49-F238E27FC236}">
                <a16:creationId xmlns:a16="http://schemas.microsoft.com/office/drawing/2014/main" id="{B18598D1-3056-C606-BF25-F173C3C005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512095" y="4024496"/>
            <a:ext cx="468175" cy="468175"/>
          </a:xfrm>
          <a:prstGeom prst="rect">
            <a:avLst/>
          </a:prstGeom>
        </p:spPr>
      </p:pic>
    </p:spTree>
    <p:extLst>
      <p:ext uri="{BB962C8B-B14F-4D97-AF65-F5344CB8AC3E}">
        <p14:creationId xmlns:p14="http://schemas.microsoft.com/office/powerpoint/2010/main" val="36639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EB992D60-A09F-7A03-F241-E53D683EFC87}"/>
              </a:ext>
            </a:extLst>
          </p:cNvPr>
          <p:cNvSpPr>
            <a:spLocks noGrp="1"/>
          </p:cNvSpPr>
          <p:nvPr>
            <p:ph type="sldNum" sz="quarter" idx="12"/>
          </p:nvPr>
        </p:nvSpPr>
        <p:spPr/>
        <p:txBody>
          <a:bodyPr/>
          <a:lstStyle/>
          <a:p>
            <a:fld id="{29E3B291-050D-4A82-B0A1-DB349FC61753}" type="slidenum">
              <a:rPr lang="nb-NO" smtClean="0"/>
              <a:pPr/>
              <a:t>31</a:t>
            </a:fld>
            <a:endParaRPr lang="nb-NO"/>
          </a:p>
        </p:txBody>
      </p:sp>
      <p:sp>
        <p:nvSpPr>
          <p:cNvPr id="3" name="Tittel 2">
            <a:extLst>
              <a:ext uri="{FF2B5EF4-FFF2-40B4-BE49-F238E27FC236}">
                <a16:creationId xmlns:a16="http://schemas.microsoft.com/office/drawing/2014/main" id="{EA0064BA-B1FA-F8CB-9B82-EF29C3FB2D07}"/>
              </a:ext>
            </a:extLst>
          </p:cNvPr>
          <p:cNvSpPr>
            <a:spLocks noGrp="1"/>
          </p:cNvSpPr>
          <p:nvPr>
            <p:ph type="ctrTitle"/>
          </p:nvPr>
        </p:nvSpPr>
        <p:spPr>
          <a:xfrm>
            <a:off x="613902" y="923108"/>
            <a:ext cx="10248062" cy="3801437"/>
          </a:xfrm>
        </p:spPr>
        <p:txBody>
          <a:bodyPr>
            <a:normAutofit fontScale="90000"/>
          </a:bodyPr>
          <a:lstStyle/>
          <a:p>
            <a:pPr marL="0" indent="0" algn="l">
              <a:buNone/>
            </a:pPr>
            <a:r>
              <a:rPr lang="nb-NO"/>
              <a:t>Ulike metoder</a:t>
            </a:r>
            <a:br>
              <a:rPr lang="nb-NO"/>
            </a:br>
            <a:br>
              <a:rPr lang="nb-NO"/>
            </a:br>
            <a:r>
              <a:rPr lang="nb-NO" sz="3000"/>
              <a:t>Vi har fire forslag til ulike metoder på de neste sidene. </a:t>
            </a:r>
            <a:br>
              <a:rPr lang="nb-NO" sz="3000"/>
            </a:br>
            <a:r>
              <a:rPr lang="nb-NO" sz="3000"/>
              <a:t>Du velger selv de metodene som passer for din gruppe </a:t>
            </a:r>
            <a:br>
              <a:rPr lang="nb-NO" sz="3000"/>
            </a:br>
            <a:r>
              <a:rPr lang="nb-NO" sz="3000"/>
              <a:t>og den tiden dere har til rådighet. </a:t>
            </a:r>
            <a:br>
              <a:rPr lang="nb-NO" sz="3000"/>
            </a:br>
            <a:br>
              <a:rPr lang="nb-NO" sz="3000"/>
            </a:br>
            <a:r>
              <a:rPr lang="nb-NO" sz="3000"/>
              <a:t>Vi anbefaler at du varierer mellom ulike metoder enten dere velger å gjennomføre opplegget over en dag eller deler dette opp over flere møter. </a:t>
            </a:r>
            <a:endParaRPr lang="nb-NO"/>
          </a:p>
        </p:txBody>
      </p:sp>
      <p:pic>
        <p:nvPicPr>
          <p:cNvPr id="5" name="Grafikk 4" descr="Sirkler med piler kontur">
            <a:extLst>
              <a:ext uri="{FF2B5EF4-FFF2-40B4-BE49-F238E27FC236}">
                <a16:creationId xmlns:a16="http://schemas.microsoft.com/office/drawing/2014/main" id="{4110964B-C8E2-EB82-1B91-A9B213771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473" y="-268943"/>
            <a:ext cx="2939527" cy="2939527"/>
          </a:xfrm>
          <a:prstGeom prst="rect">
            <a:avLst/>
          </a:prstGeom>
        </p:spPr>
      </p:pic>
    </p:spTree>
    <p:extLst>
      <p:ext uri="{BB962C8B-B14F-4D97-AF65-F5344CB8AC3E}">
        <p14:creationId xmlns:p14="http://schemas.microsoft.com/office/powerpoint/2010/main" val="41054230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32DCC-9CDE-015E-6433-9B581C878C75}"/>
              </a:ext>
            </a:extLst>
          </p:cNvPr>
          <p:cNvSpPr>
            <a:spLocks noGrp="1"/>
          </p:cNvSpPr>
          <p:nvPr>
            <p:ph type="title"/>
          </p:nvPr>
        </p:nvSpPr>
        <p:spPr/>
        <p:txBody>
          <a:bodyPr/>
          <a:lstStyle/>
          <a:p>
            <a:r>
              <a:rPr lang="nb-NO">
                <a:latin typeface="Arial"/>
                <a:ea typeface="Open Sans Semibold"/>
                <a:cs typeface="Arial"/>
              </a:rPr>
              <a:t>Refleksjonsgrupper med roterende tema</a:t>
            </a:r>
            <a:endParaRPr lang="nb-NO" b="1">
              <a:latin typeface="Arial"/>
              <a:ea typeface="Open Sans Semibold"/>
              <a:cs typeface="Arial"/>
            </a:endParaRPr>
          </a:p>
        </p:txBody>
      </p:sp>
      <p:sp>
        <p:nvSpPr>
          <p:cNvPr id="3" name="Plassholder for lysbildenummer 2">
            <a:extLst>
              <a:ext uri="{FF2B5EF4-FFF2-40B4-BE49-F238E27FC236}">
                <a16:creationId xmlns:a16="http://schemas.microsoft.com/office/drawing/2014/main" id="{0F90C72E-2922-6F7F-5A94-97C6BF8F10A0}"/>
              </a:ext>
            </a:extLst>
          </p:cNvPr>
          <p:cNvSpPr>
            <a:spLocks noGrp="1"/>
          </p:cNvSpPr>
          <p:nvPr>
            <p:ph type="sldNum" sz="quarter" idx="11"/>
          </p:nvPr>
        </p:nvSpPr>
        <p:spPr/>
        <p:txBody>
          <a:bodyPr/>
          <a:lstStyle/>
          <a:p>
            <a:fld id="{BB087720-8024-4DD6-978D-6C7F11933EA5}" type="slidenum">
              <a:rPr lang="nb-NO" smtClean="0"/>
              <a:pPr/>
              <a:t>32</a:t>
            </a:fld>
            <a:endParaRPr lang="nb-NO"/>
          </a:p>
        </p:txBody>
      </p:sp>
      <p:sp>
        <p:nvSpPr>
          <p:cNvPr id="4" name="Plassholder for innhold 3">
            <a:extLst>
              <a:ext uri="{FF2B5EF4-FFF2-40B4-BE49-F238E27FC236}">
                <a16:creationId xmlns:a16="http://schemas.microsoft.com/office/drawing/2014/main" id="{600EAEFC-4DE2-AB57-984C-237B11769682}"/>
              </a:ext>
            </a:extLst>
          </p:cNvPr>
          <p:cNvSpPr>
            <a:spLocks noGrp="1"/>
          </p:cNvSpPr>
          <p:nvPr>
            <p:ph sz="quarter" idx="12"/>
          </p:nvPr>
        </p:nvSpPr>
        <p:spPr/>
        <p:txBody>
          <a:bodyPr/>
          <a:lstStyle/>
          <a:p>
            <a:r>
              <a:rPr lang="nb-NO" b="1"/>
              <a:t>Beskrivelse: </a:t>
            </a:r>
            <a:r>
              <a:rPr lang="nb-NO"/>
              <a:t>Del ledergruppen inn i mindre refleksjonsgrupper med roterende temaer basert på ledelsesforventningene (f.eks., “Kjenn rammene”, “Styrk medarbeiderne”). Hver gruppe får et tema og (ett eller flere) refleksjonsspørsmål, og etter en viss tid roterer gruppene til neste tema. Avsluttes med en felles deling/refleksjon i plenum. </a:t>
            </a:r>
            <a:br>
              <a:rPr lang="nb-NO"/>
            </a:br>
            <a:endParaRPr lang="nb-NO"/>
          </a:p>
          <a:p>
            <a:r>
              <a:rPr lang="nb-NO" b="1"/>
              <a:t>Tid: </a:t>
            </a:r>
            <a:r>
              <a:rPr lang="nb-NO"/>
              <a:t>Tid avhenger av størrelsen på gruppen. Sett av minst 15 minutter per tema, per gruppe. </a:t>
            </a:r>
            <a:br>
              <a:rPr lang="nb-NO"/>
            </a:br>
            <a:endParaRPr lang="nb-NO"/>
          </a:p>
          <a:p>
            <a:pPr>
              <a:buFont typeface="Arial" panose="020B0604020202020204" pitchFamily="34" charset="0"/>
              <a:buChar char="•"/>
            </a:pPr>
            <a:r>
              <a:rPr lang="nb-NO" b="1"/>
              <a:t>Mål: </a:t>
            </a:r>
            <a:r>
              <a:rPr lang="nb-NO"/>
              <a:t>Dette gir lederne muligheten til å dykke dypere ned i hver forventning og reflektere over hvordan de kan ta eierskap til dem.</a:t>
            </a:r>
          </a:p>
          <a:p>
            <a:endParaRPr lang="nb-NO"/>
          </a:p>
        </p:txBody>
      </p:sp>
      <p:sp>
        <p:nvSpPr>
          <p:cNvPr id="5" name="Rektangel 4">
            <a:extLst>
              <a:ext uri="{FF2B5EF4-FFF2-40B4-BE49-F238E27FC236}">
                <a16:creationId xmlns:a16="http://schemas.microsoft.com/office/drawing/2014/main" id="{099E07E7-8B69-FF62-3966-603CA9DB8777}"/>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BDCD162A-0569-6130-E4B0-A3567C1B8BAA}"/>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CB37551C-4E8C-BD51-ADF5-CE101AE140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80140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717D72-51A5-BC8D-7ABB-8108A08F8229}"/>
              </a:ext>
            </a:extLst>
          </p:cNvPr>
          <p:cNvSpPr>
            <a:spLocks noGrp="1"/>
          </p:cNvSpPr>
          <p:nvPr>
            <p:ph type="title"/>
          </p:nvPr>
        </p:nvSpPr>
        <p:spPr/>
        <p:txBody>
          <a:bodyPr/>
          <a:lstStyle/>
          <a:p>
            <a:r>
              <a:rPr lang="nb-NO" dirty="0"/>
              <a:t>Kollegaveiledning (peer </a:t>
            </a:r>
            <a:r>
              <a:rPr lang="nb-NO" dirty="0" err="1"/>
              <a:t>coaching</a:t>
            </a:r>
            <a:r>
              <a:rPr lang="nb-NO" dirty="0"/>
              <a:t>) </a:t>
            </a:r>
          </a:p>
        </p:txBody>
      </p:sp>
      <p:sp>
        <p:nvSpPr>
          <p:cNvPr id="3" name="Plassholder for lysbildenummer 2">
            <a:extLst>
              <a:ext uri="{FF2B5EF4-FFF2-40B4-BE49-F238E27FC236}">
                <a16:creationId xmlns:a16="http://schemas.microsoft.com/office/drawing/2014/main" id="{3A1F6419-44C4-2C50-27DC-2CE958251553}"/>
              </a:ext>
            </a:extLst>
          </p:cNvPr>
          <p:cNvSpPr>
            <a:spLocks noGrp="1"/>
          </p:cNvSpPr>
          <p:nvPr>
            <p:ph type="sldNum" sz="quarter" idx="11"/>
          </p:nvPr>
        </p:nvSpPr>
        <p:spPr/>
        <p:txBody>
          <a:bodyPr/>
          <a:lstStyle/>
          <a:p>
            <a:fld id="{BB087720-8024-4DD6-978D-6C7F11933EA5}" type="slidenum">
              <a:rPr lang="nb-NO" smtClean="0"/>
              <a:pPr/>
              <a:t>33</a:t>
            </a:fld>
            <a:endParaRPr lang="nb-NO"/>
          </a:p>
        </p:txBody>
      </p:sp>
      <p:sp>
        <p:nvSpPr>
          <p:cNvPr id="4" name="Plassholder for innhold 3">
            <a:extLst>
              <a:ext uri="{FF2B5EF4-FFF2-40B4-BE49-F238E27FC236}">
                <a16:creationId xmlns:a16="http://schemas.microsoft.com/office/drawing/2014/main" id="{A0047FAC-94D5-4610-85C5-348DC9A1E3AC}"/>
              </a:ext>
            </a:extLst>
          </p:cNvPr>
          <p:cNvSpPr>
            <a:spLocks noGrp="1"/>
          </p:cNvSpPr>
          <p:nvPr>
            <p:ph sz="quarter" idx="12"/>
          </p:nvPr>
        </p:nvSpPr>
        <p:spPr/>
        <p:txBody>
          <a:bodyPr/>
          <a:lstStyle/>
          <a:p>
            <a:r>
              <a:rPr lang="nb-NO" b="1" dirty="0"/>
              <a:t>Beskrivelse: </a:t>
            </a:r>
            <a:r>
              <a:rPr lang="nb-NO" dirty="0"/>
              <a:t>Par opp lederne og la dem veilede hverandre ved å bruke de ulike ledelsesforventningene som utgangspunkt. Den ene lederen deler en utfordring relatert til en av forventningene, mens den andre lytter og stiller åpne, reflekterende spørsmål som hjelper den første til å finne sine egne løsninger.</a:t>
            </a:r>
            <a:br>
              <a:rPr lang="nb-NO" dirty="0"/>
            </a:br>
            <a:endParaRPr lang="nb-NO" dirty="0"/>
          </a:p>
          <a:p>
            <a:r>
              <a:rPr lang="nb-NO" b="1" dirty="0"/>
              <a:t>Tid: </a:t>
            </a:r>
            <a:r>
              <a:rPr lang="nb-NO" dirty="0"/>
              <a:t>Sett av minst 15 minutter per person. Bytt på rollene. </a:t>
            </a:r>
            <a:br>
              <a:rPr lang="nb-NO" dirty="0"/>
            </a:br>
            <a:endParaRPr lang="nb-NO" dirty="0"/>
          </a:p>
          <a:p>
            <a:r>
              <a:rPr lang="nb-NO" b="1" dirty="0"/>
              <a:t>Mål: </a:t>
            </a:r>
            <a:r>
              <a:rPr lang="nb-NO" dirty="0"/>
              <a:t>Kollegaveiledning skaper rom for personlig refleksjon og eierskap, samtidig som det styrker fellesskapet og læring mellom lederne.</a:t>
            </a:r>
          </a:p>
          <a:p>
            <a:endParaRPr lang="nb-NO" dirty="0"/>
          </a:p>
        </p:txBody>
      </p:sp>
      <p:sp>
        <p:nvSpPr>
          <p:cNvPr id="5" name="Rektangel 4">
            <a:extLst>
              <a:ext uri="{FF2B5EF4-FFF2-40B4-BE49-F238E27FC236}">
                <a16:creationId xmlns:a16="http://schemas.microsoft.com/office/drawing/2014/main" id="{1E72F5F5-7F76-3D7E-45CF-7AD2B6016267}"/>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79AB5ECF-ED86-02AC-2D7E-4A6CF6A98F64}"/>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BAD52965-D28E-7D11-EA0A-ED9C51A6B97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3017243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0B36-DDAE-E3CF-ECE4-C0D6F3355701}"/>
              </a:ext>
            </a:extLst>
          </p:cNvPr>
          <p:cNvSpPr>
            <a:spLocks noGrp="1"/>
          </p:cNvSpPr>
          <p:nvPr>
            <p:ph type="title"/>
          </p:nvPr>
        </p:nvSpPr>
        <p:spPr/>
        <p:txBody>
          <a:bodyPr/>
          <a:lstStyle/>
          <a:p>
            <a:r>
              <a:rPr lang="nb-NO" dirty="0"/>
              <a:t>Gående møter (</a:t>
            </a:r>
            <a:r>
              <a:rPr lang="nb-NO" dirty="0" err="1"/>
              <a:t>Walk</a:t>
            </a:r>
            <a:r>
              <a:rPr lang="nb-NO" dirty="0"/>
              <a:t> and talk)</a:t>
            </a:r>
          </a:p>
        </p:txBody>
      </p:sp>
      <p:sp>
        <p:nvSpPr>
          <p:cNvPr id="3" name="Plassholder for lysbildenummer 2">
            <a:extLst>
              <a:ext uri="{FF2B5EF4-FFF2-40B4-BE49-F238E27FC236}">
                <a16:creationId xmlns:a16="http://schemas.microsoft.com/office/drawing/2014/main" id="{02E51117-739C-23E1-5D11-E83EA7D1458D}"/>
              </a:ext>
            </a:extLst>
          </p:cNvPr>
          <p:cNvSpPr>
            <a:spLocks noGrp="1"/>
          </p:cNvSpPr>
          <p:nvPr>
            <p:ph type="sldNum" sz="quarter" idx="11"/>
          </p:nvPr>
        </p:nvSpPr>
        <p:spPr/>
        <p:txBody>
          <a:bodyPr/>
          <a:lstStyle/>
          <a:p>
            <a:fld id="{BB087720-8024-4DD6-978D-6C7F11933EA5}" type="slidenum">
              <a:rPr lang="nb-NO" smtClean="0"/>
              <a:pPr/>
              <a:t>34</a:t>
            </a:fld>
            <a:endParaRPr lang="nb-NO"/>
          </a:p>
        </p:txBody>
      </p:sp>
      <p:sp>
        <p:nvSpPr>
          <p:cNvPr id="4" name="Plassholder for innhold 3">
            <a:extLst>
              <a:ext uri="{FF2B5EF4-FFF2-40B4-BE49-F238E27FC236}">
                <a16:creationId xmlns:a16="http://schemas.microsoft.com/office/drawing/2014/main" id="{F200EB4B-94E9-0DD8-F581-2B02EF0A71B2}"/>
              </a:ext>
            </a:extLst>
          </p:cNvPr>
          <p:cNvSpPr>
            <a:spLocks noGrp="1"/>
          </p:cNvSpPr>
          <p:nvPr>
            <p:ph sz="quarter" idx="12"/>
          </p:nvPr>
        </p:nvSpPr>
        <p:spPr/>
        <p:txBody>
          <a:bodyPr/>
          <a:lstStyle/>
          <a:p>
            <a:r>
              <a:rPr lang="nb-NO" b="1" dirty="0"/>
              <a:t>Beskrivelse: </a:t>
            </a:r>
            <a:r>
              <a:rPr lang="nb-NO" dirty="0"/>
              <a:t>Del ledergruppen inn i par og be dem ta et gåendemøte utendørs. Hvert par diskuterer en av ledelsesforventningene og hvordan de kan ta eierskap til den i sin rolle. Deretter samles gruppen igjen for å dele refleksjoner og innsikter. </a:t>
            </a:r>
            <a:br>
              <a:rPr lang="nb-NO" dirty="0"/>
            </a:br>
            <a:endParaRPr lang="nb-NO" dirty="0"/>
          </a:p>
          <a:p>
            <a:r>
              <a:rPr lang="nb-NO" b="1" dirty="0"/>
              <a:t>Tid: </a:t>
            </a:r>
            <a:r>
              <a:rPr lang="nb-NO" dirty="0"/>
              <a:t>Sett av minst 20-25 minutter til gjennomføring av selve gåturen og minst 30 minutter til deling i plenum. </a:t>
            </a:r>
            <a:br>
              <a:rPr lang="nb-NO" dirty="0"/>
            </a:br>
            <a:endParaRPr lang="nb-NO" dirty="0"/>
          </a:p>
          <a:p>
            <a:r>
              <a:rPr lang="nb-NO" b="1" dirty="0"/>
              <a:t>Mål: </a:t>
            </a:r>
            <a:r>
              <a:rPr lang="nb-NO" dirty="0"/>
              <a:t>Den uformelle settingen kan fremme åpen og ærlig refleksjon, og gåing kan hjelpe med å stimulere kreativ tenkning.</a:t>
            </a:r>
          </a:p>
          <a:p>
            <a:endParaRPr lang="nb-NO" dirty="0"/>
          </a:p>
        </p:txBody>
      </p:sp>
      <p:sp>
        <p:nvSpPr>
          <p:cNvPr id="5" name="Rektangel 4">
            <a:extLst>
              <a:ext uri="{FF2B5EF4-FFF2-40B4-BE49-F238E27FC236}">
                <a16:creationId xmlns:a16="http://schemas.microsoft.com/office/drawing/2014/main" id="{51F2B3C5-04A5-49E2-F47B-074D0F313F5D}"/>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D917EC8E-B8A3-BB40-53A9-5B5E89FE5FD3}"/>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E977237D-BF54-7247-E093-17E11E78D2B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357697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A00C65-B29D-5A83-B95B-B185B74BD84B}"/>
              </a:ext>
            </a:extLst>
          </p:cNvPr>
          <p:cNvSpPr>
            <a:spLocks noGrp="1"/>
          </p:cNvSpPr>
          <p:nvPr>
            <p:ph type="title"/>
          </p:nvPr>
        </p:nvSpPr>
        <p:spPr/>
        <p:txBody>
          <a:bodyPr/>
          <a:lstStyle/>
          <a:p>
            <a:r>
              <a:rPr lang="nb-NO" dirty="0">
                <a:latin typeface="Arial"/>
                <a:ea typeface="Open Sans Semibold"/>
                <a:cs typeface="Arial"/>
              </a:rPr>
              <a:t>«Stopp - start – fortsette» øvelse</a:t>
            </a:r>
          </a:p>
        </p:txBody>
      </p:sp>
      <p:sp>
        <p:nvSpPr>
          <p:cNvPr id="3" name="Plassholder for lysbildenummer 2">
            <a:extLst>
              <a:ext uri="{FF2B5EF4-FFF2-40B4-BE49-F238E27FC236}">
                <a16:creationId xmlns:a16="http://schemas.microsoft.com/office/drawing/2014/main" id="{54281E05-731A-25AC-417D-C8CB41F5A74D}"/>
              </a:ext>
            </a:extLst>
          </p:cNvPr>
          <p:cNvSpPr>
            <a:spLocks noGrp="1"/>
          </p:cNvSpPr>
          <p:nvPr>
            <p:ph type="sldNum" sz="quarter" idx="11"/>
          </p:nvPr>
        </p:nvSpPr>
        <p:spPr/>
        <p:txBody>
          <a:bodyPr/>
          <a:lstStyle/>
          <a:p>
            <a:fld id="{BB087720-8024-4DD6-978D-6C7F11933EA5}" type="slidenum">
              <a:rPr lang="nb-NO" smtClean="0"/>
              <a:pPr/>
              <a:t>35</a:t>
            </a:fld>
            <a:endParaRPr lang="nb-NO"/>
          </a:p>
        </p:txBody>
      </p:sp>
      <p:sp>
        <p:nvSpPr>
          <p:cNvPr id="4" name="Plassholder for innhold 3">
            <a:extLst>
              <a:ext uri="{FF2B5EF4-FFF2-40B4-BE49-F238E27FC236}">
                <a16:creationId xmlns:a16="http://schemas.microsoft.com/office/drawing/2014/main" id="{96D8E91F-C28A-CC05-5A97-CB9B57905837}"/>
              </a:ext>
            </a:extLst>
          </p:cNvPr>
          <p:cNvSpPr>
            <a:spLocks noGrp="1"/>
          </p:cNvSpPr>
          <p:nvPr>
            <p:ph sz="quarter" idx="12"/>
          </p:nvPr>
        </p:nvSpPr>
        <p:spPr/>
        <p:txBody>
          <a:bodyPr/>
          <a:lstStyle/>
          <a:p>
            <a:pPr>
              <a:buFont typeface="Arial" panose="020B0604020202020204" pitchFamily="34" charset="0"/>
              <a:buChar char="•"/>
            </a:pPr>
            <a:r>
              <a:rPr lang="nb-NO" b="1" dirty="0"/>
              <a:t>Beskrivelse:</a:t>
            </a:r>
            <a:r>
              <a:rPr lang="nb-NO" dirty="0"/>
              <a:t> Hver deltaker identifiserer noe de bør slutte med, begynne med og fortsette å gjøre for å oppfylle forventningene til god ledelse i staten. Diskusjonen kan fokusere på hvordan de kan forsterke sine sterke sider eller gjøre forbedringer.</a:t>
            </a:r>
            <a:br>
              <a:rPr lang="nb-NO" dirty="0"/>
            </a:br>
            <a:endParaRPr lang="nb-NO" dirty="0"/>
          </a:p>
          <a:p>
            <a:pPr>
              <a:buFont typeface="Arial" panose="020B0604020202020204" pitchFamily="34" charset="0"/>
              <a:buChar char="•"/>
            </a:pPr>
            <a:r>
              <a:rPr lang="nb-NO" b="1" dirty="0"/>
              <a:t>Tid: </a:t>
            </a:r>
            <a:r>
              <a:rPr lang="nb-NO" dirty="0"/>
              <a:t>Sett av minst 5 minutter til egenrefleksjon innledningsvis. Tid i plenum baseres på størrelsen på gruppa, minst 5 minutter per gruppedeltakere. </a:t>
            </a:r>
            <a:br>
              <a:rPr lang="nb-NO" dirty="0"/>
            </a:br>
            <a:endParaRPr lang="nb-NO" dirty="0"/>
          </a:p>
          <a:p>
            <a:pPr>
              <a:buFont typeface="Arial" panose="020B0604020202020204" pitchFamily="34" charset="0"/>
              <a:buChar char="•"/>
            </a:pPr>
            <a:r>
              <a:rPr lang="nb-NO" b="1" dirty="0"/>
              <a:t>Mål:</a:t>
            </a:r>
            <a:r>
              <a:rPr lang="nb-NO" dirty="0"/>
              <a:t> Gir en strukturert måte å reflektere over egne ledelsespraksiser.</a:t>
            </a:r>
          </a:p>
          <a:p>
            <a:endParaRPr lang="nb-NO" dirty="0"/>
          </a:p>
        </p:txBody>
      </p:sp>
      <p:sp>
        <p:nvSpPr>
          <p:cNvPr id="5" name="Rektangel 4">
            <a:extLst>
              <a:ext uri="{FF2B5EF4-FFF2-40B4-BE49-F238E27FC236}">
                <a16:creationId xmlns:a16="http://schemas.microsoft.com/office/drawing/2014/main" id="{ABA9CCC6-3669-7D80-D136-9863377112A5}"/>
              </a:ext>
            </a:extLst>
          </p:cNvPr>
          <p:cNvSpPr/>
          <p:nvPr/>
        </p:nvSpPr>
        <p:spPr>
          <a:xfrm>
            <a:off x="0" y="0"/>
            <a:ext cx="12192000" cy="360001"/>
          </a:xfrm>
          <a:prstGeom prst="rect">
            <a:avLst/>
          </a:prstGeom>
          <a:solidFill>
            <a:srgbClr val="3F9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2BB4EBE3-E743-AA18-B193-8D12FC5E010A}"/>
              </a:ext>
            </a:extLst>
          </p:cNvPr>
          <p:cNvSpPr txBox="1"/>
          <p:nvPr/>
        </p:nvSpPr>
        <p:spPr>
          <a:xfrm>
            <a:off x="169725" y="31975"/>
            <a:ext cx="1352550" cy="276999"/>
          </a:xfrm>
          <a:prstGeom prst="rect">
            <a:avLst/>
          </a:prstGeom>
          <a:noFill/>
        </p:spPr>
        <p:txBody>
          <a:bodyPr wrap="square">
            <a:spAutoFit/>
          </a:bodyPr>
          <a:lstStyle/>
          <a:p>
            <a:r>
              <a:rPr lang="nb-NO" sz="1200">
                <a:solidFill>
                  <a:schemeClr val="bg1"/>
                </a:solidFill>
              </a:rPr>
              <a:t>Fasilitatorguide</a:t>
            </a:r>
          </a:p>
        </p:txBody>
      </p:sp>
      <p:pic>
        <p:nvPicPr>
          <p:cNvPr id="7" name="Grafikk 6">
            <a:extLst>
              <a:ext uri="{FF2B5EF4-FFF2-40B4-BE49-F238E27FC236}">
                <a16:creationId xmlns:a16="http://schemas.microsoft.com/office/drawing/2014/main" id="{943B2F48-0CDF-75E7-62D0-76C0C34CF54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6851"/>
            <a:ext cx="297000" cy="297000"/>
          </a:xfrm>
          <a:prstGeom prst="rect">
            <a:avLst/>
          </a:prstGeom>
        </p:spPr>
      </p:pic>
    </p:spTree>
    <p:extLst>
      <p:ext uri="{BB962C8B-B14F-4D97-AF65-F5344CB8AC3E}">
        <p14:creationId xmlns:p14="http://schemas.microsoft.com/office/powerpoint/2010/main" val="2905700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F73183-6145-4730-C79A-8C069E25FD75}"/>
              </a:ext>
            </a:extLst>
          </p:cNvPr>
          <p:cNvSpPr>
            <a:spLocks noGrp="1"/>
          </p:cNvSpPr>
          <p:nvPr>
            <p:ph sz="half" idx="2"/>
          </p:nvPr>
        </p:nvSpPr>
        <p:spPr>
          <a:xfrm>
            <a:off x="5953125" y="1639094"/>
            <a:ext cx="5181600" cy="4106732"/>
          </a:xfrm>
        </p:spPr>
        <p:txBody>
          <a:bodyPr>
            <a:normAutofit fontScale="62500" lnSpcReduction="20000"/>
          </a:bodyPr>
          <a:lstStyle/>
          <a:p>
            <a:pPr marL="0" indent="0">
              <a:lnSpc>
                <a:spcPct val="120000"/>
              </a:lnSpc>
              <a:buNone/>
            </a:pPr>
            <a:r>
              <a:rPr lang="nb-NO" dirty="0"/>
              <a:t>Dere har nå gjennomført en introduksjon til Grunnlag for god ledelse i staten. Forslag til hvordan dere kan bruke grunnlaget i andre sammenhenger:</a:t>
            </a:r>
          </a:p>
          <a:p>
            <a:pPr>
              <a:lnSpc>
                <a:spcPct val="120000"/>
              </a:lnSpc>
            </a:pPr>
            <a:r>
              <a:rPr lang="nb-NO" dirty="0"/>
              <a:t>Bruk grunnlaget til  å løfte ledelse som tema i din virksomhet</a:t>
            </a:r>
          </a:p>
          <a:p>
            <a:pPr>
              <a:lnSpc>
                <a:spcPct val="120000"/>
              </a:lnSpc>
            </a:pPr>
            <a:r>
              <a:rPr lang="nb-NO" dirty="0"/>
              <a:t>Bruk grunnlaget når dere rekrutterer ledere</a:t>
            </a:r>
          </a:p>
          <a:p>
            <a:pPr>
              <a:lnSpc>
                <a:spcPct val="120000"/>
              </a:lnSpc>
            </a:pPr>
            <a:r>
              <a:rPr lang="nb-NO" dirty="0"/>
              <a:t>Bruk grunnlaget i medarbeider-ledersamtaler med ledere</a:t>
            </a:r>
          </a:p>
          <a:p>
            <a:pPr>
              <a:lnSpc>
                <a:spcPct val="120000"/>
              </a:lnSpc>
            </a:pPr>
            <a:r>
              <a:rPr lang="nb-NO" dirty="0"/>
              <a:t>Grunnlaget kan også brukes som utgangspunkt til å lage egne «ledelsesgrunnlag» på individ- og/eller virksomhetsnivå</a:t>
            </a:r>
          </a:p>
          <a:p>
            <a:pPr>
              <a:lnSpc>
                <a:spcPct val="120000"/>
              </a:lnSpc>
            </a:pPr>
            <a:r>
              <a:rPr lang="nb-NO" dirty="0"/>
              <a:t>Grunnlaget kan inngå som del av eget lederutviklingsprogram/samlinger</a:t>
            </a:r>
          </a:p>
        </p:txBody>
      </p:sp>
      <p:sp>
        <p:nvSpPr>
          <p:cNvPr id="2" name="Tittel 1">
            <a:extLst>
              <a:ext uri="{FF2B5EF4-FFF2-40B4-BE49-F238E27FC236}">
                <a16:creationId xmlns:a16="http://schemas.microsoft.com/office/drawing/2014/main" id="{2D06320F-D671-3E4C-34F8-06338BB7A53A}"/>
              </a:ext>
            </a:extLst>
          </p:cNvPr>
          <p:cNvSpPr>
            <a:spLocks noGrp="1"/>
          </p:cNvSpPr>
          <p:nvPr>
            <p:ph type="title"/>
          </p:nvPr>
        </p:nvSpPr>
        <p:spPr>
          <a:xfrm>
            <a:off x="838199" y="365125"/>
            <a:ext cx="10515601" cy="1325563"/>
          </a:xfrm>
        </p:spPr>
        <p:txBody>
          <a:bodyPr anchor="ctr">
            <a:normAutofit/>
          </a:bodyPr>
          <a:lstStyle/>
          <a:p>
            <a:r>
              <a:rPr lang="nb-NO" sz="3200"/>
              <a:t>Hvordan kan dere ta grunnlaget i bruk fremover?</a:t>
            </a:r>
          </a:p>
        </p:txBody>
      </p:sp>
      <p:pic>
        <p:nvPicPr>
          <p:cNvPr id="10" name="Plassholder for innhold 9">
            <a:extLst>
              <a:ext uri="{FF2B5EF4-FFF2-40B4-BE49-F238E27FC236}">
                <a16:creationId xmlns:a16="http://schemas.microsoft.com/office/drawing/2014/main" id="{2A4D29BB-DAB4-51F0-D6B4-B8510BF9191A}"/>
              </a:ext>
            </a:extLst>
          </p:cNvPr>
          <p:cNvPicPr>
            <a:picLocks noGrp="1" noChangeAspect="1"/>
          </p:cNvPicPr>
          <p:nvPr>
            <p:ph sz="half" idx="1"/>
          </p:nvPr>
        </p:nvPicPr>
        <p:blipFill>
          <a:blip r:embed="rId3"/>
          <a:stretch>
            <a:fillRect/>
          </a:stretch>
        </p:blipFill>
        <p:spPr>
          <a:xfrm>
            <a:off x="1057275" y="1375634"/>
            <a:ext cx="4086197" cy="4106732"/>
          </a:xfrm>
          <a:noFill/>
        </p:spPr>
      </p:pic>
      <p:sp>
        <p:nvSpPr>
          <p:cNvPr id="4" name="Plassholder for lysbildenummer 3">
            <a:extLst>
              <a:ext uri="{FF2B5EF4-FFF2-40B4-BE49-F238E27FC236}">
                <a16:creationId xmlns:a16="http://schemas.microsoft.com/office/drawing/2014/main" id="{209B5DD3-EF88-C4DB-9227-3B8D3268D0CF}"/>
              </a:ext>
            </a:extLst>
          </p:cNvPr>
          <p:cNvSpPr>
            <a:spLocks noGrp="1"/>
          </p:cNvSpPr>
          <p:nvPr>
            <p:ph type="sldNum" sz="quarter" idx="12"/>
          </p:nvPr>
        </p:nvSpPr>
        <p:spPr>
          <a:xfrm>
            <a:off x="11555999" y="6318000"/>
            <a:ext cx="450000" cy="360000"/>
          </a:xfrm>
        </p:spPr>
        <p:txBody>
          <a:bodyPr anchor="ctr">
            <a:normAutofit/>
          </a:bodyPr>
          <a:lstStyle/>
          <a:p>
            <a:pPr>
              <a:spcAft>
                <a:spcPts val="600"/>
              </a:spcAft>
            </a:pPr>
            <a:fld id="{CBF60C1B-21D4-425B-89C8-B0A7AB09A1E4}" type="slidenum">
              <a:rPr lang="nb-NO" smtClean="0"/>
              <a:pPr>
                <a:spcAft>
                  <a:spcPts val="600"/>
                </a:spcAft>
              </a:pPr>
              <a:t>36</a:t>
            </a:fld>
            <a:endParaRPr lang="nb-NO"/>
          </a:p>
        </p:txBody>
      </p:sp>
      <p:sp>
        <p:nvSpPr>
          <p:cNvPr id="15" name="Text Placeholder 5">
            <a:extLst>
              <a:ext uri="{FF2B5EF4-FFF2-40B4-BE49-F238E27FC236}">
                <a16:creationId xmlns:a16="http://schemas.microsoft.com/office/drawing/2014/main" id="{561D6124-88FA-137B-F0F4-73E9082648E7}"/>
              </a:ext>
            </a:extLst>
          </p:cNvPr>
          <p:cNvSpPr>
            <a:spLocks noGrp="1"/>
          </p:cNvSpPr>
          <p:nvPr>
            <p:ph type="body" sz="quarter" idx="15"/>
          </p:nvPr>
        </p:nvSpPr>
        <p:spPr>
          <a:xfrm>
            <a:off x="838200" y="5932357"/>
            <a:ext cx="5181600" cy="244606"/>
          </a:xfrm>
        </p:spPr>
        <p:txBody>
          <a:bodyPr/>
          <a:lstStyle/>
          <a:p>
            <a:endParaRPr lang="en-US"/>
          </a:p>
        </p:txBody>
      </p:sp>
      <p:sp>
        <p:nvSpPr>
          <p:cNvPr id="17" name="Text Placeholder 6">
            <a:extLst>
              <a:ext uri="{FF2B5EF4-FFF2-40B4-BE49-F238E27FC236}">
                <a16:creationId xmlns:a16="http://schemas.microsoft.com/office/drawing/2014/main" id="{BDE1B08D-CDBB-FDB8-8C92-544EACDDE821}"/>
              </a:ext>
            </a:extLst>
          </p:cNvPr>
          <p:cNvSpPr>
            <a:spLocks noGrp="1"/>
          </p:cNvSpPr>
          <p:nvPr>
            <p:ph type="body" sz="quarter" idx="16"/>
          </p:nvPr>
        </p:nvSpPr>
        <p:spPr>
          <a:xfrm>
            <a:off x="6172200" y="5932357"/>
            <a:ext cx="5181600" cy="244606"/>
          </a:xfrm>
        </p:spPr>
        <p:txBody>
          <a:bodyPr/>
          <a:lstStyle/>
          <a:p>
            <a:endParaRPr lang="en-US"/>
          </a:p>
        </p:txBody>
      </p:sp>
    </p:spTree>
    <p:extLst>
      <p:ext uri="{BB962C8B-B14F-4D97-AF65-F5344CB8AC3E}">
        <p14:creationId xmlns:p14="http://schemas.microsoft.com/office/powerpoint/2010/main" val="2434804915"/>
      </p:ext>
    </p:extLst>
  </p:cSld>
  <p:clrMapOvr>
    <a:masterClrMapping/>
  </p:clrMapOvr>
  <mc:AlternateContent xmlns:mc="http://schemas.openxmlformats.org/markup-compatibility/2006" xmlns:p14="http://schemas.microsoft.com/office/powerpoint/2010/main">
    <mc:Choice Requires="p14">
      <p:transition spd="slow" p14:dur="1325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077596DC-F708-8D47-BF41-22162E0D58DA}"/>
              </a:ext>
            </a:extLst>
          </p:cNvPr>
          <p:cNvSpPr/>
          <p:nvPr/>
        </p:nvSpPr>
        <p:spPr>
          <a:xfrm>
            <a:off x="5338916" y="0"/>
            <a:ext cx="6853084" cy="6858000"/>
          </a:xfrm>
          <a:prstGeom prst="rect">
            <a:avLst/>
          </a:prstGeom>
          <a:solidFill>
            <a:srgbClr val="BF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B06C9B86-6EBE-C7B0-82F1-7C3A8FF6E5F1}"/>
              </a:ext>
            </a:extLst>
          </p:cNvPr>
          <p:cNvSpPr>
            <a:spLocks noGrp="1"/>
          </p:cNvSpPr>
          <p:nvPr>
            <p:ph type="title"/>
          </p:nvPr>
        </p:nvSpPr>
        <p:spPr>
          <a:xfrm>
            <a:off x="765946" y="645747"/>
            <a:ext cx="5837903" cy="1325563"/>
          </a:xfrm>
        </p:spPr>
        <p:txBody>
          <a:bodyPr anchor="ctr">
            <a:normAutofit fontScale="90000"/>
          </a:bodyPr>
          <a:lstStyle/>
          <a:p>
            <a:r>
              <a:rPr lang="nb-NO"/>
              <a:t>Ressurser hos </a:t>
            </a:r>
            <a:br>
              <a:rPr lang="nb-NO"/>
            </a:br>
            <a:r>
              <a:rPr lang="nb-NO"/>
              <a:t>DFØ / Statens </a:t>
            </a:r>
            <a:br>
              <a:rPr lang="nb-NO"/>
            </a:br>
            <a:r>
              <a:rPr lang="nb-NO"/>
              <a:t>arbeidsgiverportal</a:t>
            </a:r>
          </a:p>
        </p:txBody>
      </p:sp>
      <p:pic>
        <p:nvPicPr>
          <p:cNvPr id="13" name="Plassholder for innhold 12">
            <a:hlinkClick r:id="rId3"/>
            <a:extLst>
              <a:ext uri="{FF2B5EF4-FFF2-40B4-BE49-F238E27FC236}">
                <a16:creationId xmlns:a16="http://schemas.microsoft.com/office/drawing/2014/main" id="{B1F99EDC-248A-7D51-26C2-0DD4B0585484}"/>
              </a:ext>
            </a:extLst>
          </p:cNvPr>
          <p:cNvPicPr>
            <a:picLocks noGrp="1" noChangeAspect="1"/>
          </p:cNvPicPr>
          <p:nvPr>
            <p:ph idx="1"/>
          </p:nvPr>
        </p:nvPicPr>
        <p:blipFill>
          <a:blip r:embed="rId4"/>
          <a:stretch>
            <a:fillRect/>
          </a:stretch>
        </p:blipFill>
        <p:spPr>
          <a:xfrm>
            <a:off x="6024415" y="90000"/>
            <a:ext cx="5276229" cy="6678000"/>
          </a:xfrm>
        </p:spPr>
      </p:pic>
      <p:sp>
        <p:nvSpPr>
          <p:cNvPr id="5" name="Plassholder for lysbildenummer 4">
            <a:extLst>
              <a:ext uri="{FF2B5EF4-FFF2-40B4-BE49-F238E27FC236}">
                <a16:creationId xmlns:a16="http://schemas.microsoft.com/office/drawing/2014/main" id="{AA24B449-5580-B697-5695-72ED5C04C9FF}"/>
              </a:ext>
            </a:extLst>
          </p:cNvPr>
          <p:cNvSpPr>
            <a:spLocks noGrp="1"/>
          </p:cNvSpPr>
          <p:nvPr>
            <p:ph type="sldNum" sz="quarter" idx="12"/>
          </p:nvPr>
        </p:nvSpPr>
        <p:spPr/>
        <p:txBody>
          <a:bodyPr anchor="ctr">
            <a:normAutofit/>
          </a:bodyPr>
          <a:lstStyle/>
          <a:p>
            <a:pPr>
              <a:spcAft>
                <a:spcPts val="600"/>
              </a:spcAft>
            </a:pPr>
            <a:fld id="{29E3B291-050D-4A82-B0A1-DB349FC61753}" type="slidenum">
              <a:rPr lang="nb-NO" smtClean="0">
                <a:solidFill>
                  <a:schemeClr val="bg1"/>
                </a:solidFill>
              </a:rPr>
              <a:pPr>
                <a:spcAft>
                  <a:spcPts val="600"/>
                </a:spcAft>
              </a:pPr>
              <a:t>37</a:t>
            </a:fld>
            <a:endParaRPr lang="nb-NO">
              <a:solidFill>
                <a:schemeClr val="bg1"/>
              </a:solidFill>
            </a:endParaRPr>
          </a:p>
        </p:txBody>
      </p:sp>
    </p:spTree>
    <p:extLst>
      <p:ext uri="{BB962C8B-B14F-4D97-AF65-F5344CB8AC3E}">
        <p14:creationId xmlns:p14="http://schemas.microsoft.com/office/powerpoint/2010/main" val="4066695465"/>
      </p:ext>
    </p:extLst>
  </p:cSld>
  <p:clrMapOvr>
    <a:masterClrMapping/>
  </p:clrMapOvr>
  <mc:AlternateContent xmlns:mc="http://schemas.openxmlformats.org/markup-compatibility/2006" xmlns:p14="http://schemas.microsoft.com/office/powerpoint/2010/main">
    <mc:Choice Requires="p14">
      <p:transition spd="slow" p14:dur="1325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C780F64-6371-AF4A-D9D5-BA2F12571183}"/>
              </a:ext>
            </a:extLst>
          </p:cNvPr>
          <p:cNvSpPr>
            <a:spLocks noGrp="1"/>
          </p:cNvSpPr>
          <p:nvPr>
            <p:ph type="title"/>
          </p:nvPr>
        </p:nvSpPr>
        <p:spPr>
          <a:xfrm>
            <a:off x="1198800" y="296652"/>
            <a:ext cx="9792000" cy="1143000"/>
          </a:xfrm>
        </p:spPr>
        <p:txBody>
          <a:bodyPr anchor="ctr">
            <a:normAutofit/>
          </a:bodyPr>
          <a:lstStyle/>
          <a:p>
            <a:r>
              <a:rPr lang="nb-NO" dirty="0"/>
              <a:t>Et utvalg ressurser</a:t>
            </a:r>
          </a:p>
        </p:txBody>
      </p:sp>
      <p:sp>
        <p:nvSpPr>
          <p:cNvPr id="8" name="Plassholder for innhold 7">
            <a:extLst>
              <a:ext uri="{FF2B5EF4-FFF2-40B4-BE49-F238E27FC236}">
                <a16:creationId xmlns:a16="http://schemas.microsoft.com/office/drawing/2014/main" id="{C45AD766-F3E2-BAC5-D6A0-3CFB87CBF822}"/>
              </a:ext>
            </a:extLst>
          </p:cNvPr>
          <p:cNvSpPr>
            <a:spLocks noGrp="1"/>
          </p:cNvSpPr>
          <p:nvPr>
            <p:ph sz="half" idx="1"/>
          </p:nvPr>
        </p:nvSpPr>
        <p:spPr>
          <a:xfrm>
            <a:off x="838200" y="1821517"/>
            <a:ext cx="3235859" cy="1841368"/>
          </a:xfrm>
        </p:spPr>
        <p:txBody>
          <a:bodyPr>
            <a:normAutofit/>
          </a:bodyPr>
          <a:lstStyle/>
          <a:p>
            <a:pPr marL="0" indent="0">
              <a:lnSpc>
                <a:spcPct val="90000"/>
              </a:lnSpc>
              <a:buNone/>
            </a:pPr>
            <a:r>
              <a:rPr lang="nb-NO" sz="1500"/>
              <a:t>Kjenn rammene</a:t>
            </a:r>
          </a:p>
          <a:p>
            <a:pPr>
              <a:lnSpc>
                <a:spcPct val="90000"/>
              </a:lnSpc>
            </a:pPr>
            <a:r>
              <a:rPr lang="nb-NO" sz="1500" dirty="0">
                <a:hlinkClick r:id="rId3"/>
              </a:rPr>
              <a:t>Forvaltningsreisen – kurs</a:t>
            </a:r>
            <a:endParaRPr lang="nb-NO" sz="1500"/>
          </a:p>
          <a:p>
            <a:pPr>
              <a:lnSpc>
                <a:spcPct val="90000"/>
              </a:lnSpc>
            </a:pPr>
            <a:r>
              <a:rPr lang="nb-NO" sz="1500" dirty="0">
                <a:hlinkClick r:id="rId4"/>
              </a:rPr>
              <a:t>Syv plikter for </a:t>
            </a:r>
            <a:r>
              <a:rPr lang="nb-NO" sz="1500" dirty="0" err="1">
                <a:hlinkClick r:id="rId4"/>
              </a:rPr>
              <a:t>embedsverket</a:t>
            </a:r>
            <a:r>
              <a:rPr lang="nb-NO" sz="1500" dirty="0">
                <a:hlinkClick r:id="rId4"/>
              </a:rPr>
              <a:t> – kurs</a:t>
            </a:r>
            <a:endParaRPr lang="nb-NO" sz="1500"/>
          </a:p>
          <a:p>
            <a:pPr>
              <a:lnSpc>
                <a:spcPct val="90000"/>
              </a:lnSpc>
            </a:pPr>
            <a:r>
              <a:rPr lang="nb-NO" sz="1500" dirty="0">
                <a:hlinkClick r:id="rId5"/>
              </a:rPr>
              <a:t>Hvordan forstå politiske beslutninger - veiledning</a:t>
            </a:r>
            <a:endParaRPr lang="nb-NO" sz="1500"/>
          </a:p>
          <a:p>
            <a:pPr>
              <a:lnSpc>
                <a:spcPct val="90000"/>
              </a:lnSpc>
            </a:pPr>
            <a:endParaRPr lang="nb-NO" sz="1500"/>
          </a:p>
        </p:txBody>
      </p:sp>
      <p:sp>
        <p:nvSpPr>
          <p:cNvPr id="9" name="Plassholder for innhold 8">
            <a:extLst>
              <a:ext uri="{FF2B5EF4-FFF2-40B4-BE49-F238E27FC236}">
                <a16:creationId xmlns:a16="http://schemas.microsoft.com/office/drawing/2014/main" id="{45189D39-8D97-01C7-34E6-16695682012F}"/>
              </a:ext>
            </a:extLst>
          </p:cNvPr>
          <p:cNvSpPr>
            <a:spLocks noGrp="1"/>
          </p:cNvSpPr>
          <p:nvPr>
            <p:ph sz="half" idx="10"/>
          </p:nvPr>
        </p:nvSpPr>
        <p:spPr>
          <a:xfrm>
            <a:off x="4365360" y="1821517"/>
            <a:ext cx="3348192" cy="1841368"/>
          </a:xfrm>
        </p:spPr>
        <p:txBody>
          <a:bodyPr>
            <a:normAutofit/>
          </a:bodyPr>
          <a:lstStyle/>
          <a:p>
            <a:pPr marL="0" indent="0">
              <a:buNone/>
            </a:pPr>
            <a:r>
              <a:rPr lang="nb-NO" dirty="0"/>
              <a:t>Styrk medarbeiderne</a:t>
            </a:r>
          </a:p>
          <a:p>
            <a:r>
              <a:rPr lang="nb-NO">
                <a:hlinkClick r:id="rId6"/>
              </a:rPr>
              <a:t>Kompetanseledelse –kurs</a:t>
            </a:r>
            <a:endParaRPr lang="nb-NO"/>
          </a:p>
          <a:p>
            <a:r>
              <a:rPr lang="nb-NO" err="1">
                <a:hlinkClick r:id="rId7"/>
              </a:rPr>
              <a:t>Mangfoldsrekruttering</a:t>
            </a:r>
            <a:r>
              <a:rPr lang="nb-NO">
                <a:hlinkClick r:id="rId7"/>
              </a:rPr>
              <a:t> – kurs</a:t>
            </a:r>
            <a:endParaRPr lang="nb-NO"/>
          </a:p>
          <a:p>
            <a:r>
              <a:rPr lang="nb-NO">
                <a:hlinkClick r:id="rId8"/>
              </a:rPr>
              <a:t>Tillitsbasert ledelse - fagside</a:t>
            </a:r>
            <a:endParaRPr lang="nb-NO"/>
          </a:p>
          <a:p>
            <a:endParaRPr lang="nb-NO" dirty="0"/>
          </a:p>
          <a:p>
            <a:endParaRPr lang="nb-NO" dirty="0"/>
          </a:p>
        </p:txBody>
      </p:sp>
      <p:pic>
        <p:nvPicPr>
          <p:cNvPr id="15" name="Grafikk 14" descr="Blogg kontur">
            <a:extLst>
              <a:ext uri="{FF2B5EF4-FFF2-40B4-BE49-F238E27FC236}">
                <a16:creationId xmlns:a16="http://schemas.microsoft.com/office/drawing/2014/main" id="{3F2042AC-3B6D-123A-975B-87338FB86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8844" y="1821517"/>
            <a:ext cx="1841368" cy="1841368"/>
          </a:xfrm>
          <a:prstGeom prst="rect">
            <a:avLst/>
          </a:prstGeom>
        </p:spPr>
      </p:pic>
      <p:sp>
        <p:nvSpPr>
          <p:cNvPr id="11" name="Plassholder for innhold 10">
            <a:extLst>
              <a:ext uri="{FF2B5EF4-FFF2-40B4-BE49-F238E27FC236}">
                <a16:creationId xmlns:a16="http://schemas.microsoft.com/office/drawing/2014/main" id="{E8ECACA4-1188-1405-32DD-0F455E327A2C}"/>
              </a:ext>
            </a:extLst>
          </p:cNvPr>
          <p:cNvSpPr>
            <a:spLocks noGrp="1"/>
          </p:cNvSpPr>
          <p:nvPr>
            <p:ph sz="half" idx="14"/>
          </p:nvPr>
        </p:nvSpPr>
        <p:spPr>
          <a:xfrm>
            <a:off x="854734" y="4047114"/>
            <a:ext cx="3235859" cy="1841368"/>
          </a:xfrm>
        </p:spPr>
        <p:txBody>
          <a:bodyPr>
            <a:normAutofit/>
          </a:bodyPr>
          <a:lstStyle/>
          <a:p>
            <a:pPr marL="0" indent="0">
              <a:lnSpc>
                <a:spcPct val="90000"/>
              </a:lnSpc>
              <a:buNone/>
            </a:pPr>
            <a:r>
              <a:rPr lang="nb-NO" sz="1500"/>
              <a:t>Vær innovativ</a:t>
            </a:r>
          </a:p>
          <a:p>
            <a:pPr>
              <a:lnSpc>
                <a:spcPct val="90000"/>
              </a:lnSpc>
            </a:pPr>
            <a:r>
              <a:rPr lang="nb-NO" sz="1500" dirty="0">
                <a:hlinkClick r:id="rId11"/>
              </a:rPr>
              <a:t>Endringsledelse – kurs</a:t>
            </a:r>
            <a:endParaRPr lang="nb-NO" sz="1500"/>
          </a:p>
          <a:p>
            <a:pPr>
              <a:lnSpc>
                <a:spcPct val="90000"/>
              </a:lnSpc>
            </a:pPr>
            <a:r>
              <a:rPr lang="nb-NO" sz="1500" dirty="0">
                <a:hlinkClick r:id="rId12"/>
              </a:rPr>
              <a:t>Hvordan skape kultur for innovasjon – fagside</a:t>
            </a:r>
            <a:endParaRPr lang="nb-NO" sz="1500"/>
          </a:p>
          <a:p>
            <a:pPr>
              <a:lnSpc>
                <a:spcPct val="90000"/>
              </a:lnSpc>
            </a:pPr>
            <a:r>
              <a:rPr lang="nb-NO" sz="1500" dirty="0">
                <a:hlinkClick r:id="rId13"/>
              </a:rPr>
              <a:t>Hvordan snakker du om innovasjon- fagside</a:t>
            </a:r>
            <a:endParaRPr lang="nb-NO" sz="1500"/>
          </a:p>
        </p:txBody>
      </p:sp>
      <p:sp>
        <p:nvSpPr>
          <p:cNvPr id="12" name="Plassholder for innhold 11">
            <a:extLst>
              <a:ext uri="{FF2B5EF4-FFF2-40B4-BE49-F238E27FC236}">
                <a16:creationId xmlns:a16="http://schemas.microsoft.com/office/drawing/2014/main" id="{FEC91F27-AA27-71D0-D5B3-3FE59EB93C8D}"/>
              </a:ext>
            </a:extLst>
          </p:cNvPr>
          <p:cNvSpPr>
            <a:spLocks noGrp="1"/>
          </p:cNvSpPr>
          <p:nvPr>
            <p:ph sz="half" idx="15"/>
          </p:nvPr>
        </p:nvSpPr>
        <p:spPr>
          <a:xfrm>
            <a:off x="4381894" y="4047114"/>
            <a:ext cx="3348192" cy="1841368"/>
          </a:xfrm>
        </p:spPr>
        <p:txBody>
          <a:bodyPr>
            <a:normAutofit/>
          </a:bodyPr>
          <a:lstStyle/>
          <a:p>
            <a:pPr marL="0" indent="0">
              <a:lnSpc>
                <a:spcPct val="90000"/>
              </a:lnSpc>
              <a:buNone/>
            </a:pPr>
            <a:r>
              <a:rPr lang="nb-NO" sz="1500"/>
              <a:t>Utvikle deg som leder</a:t>
            </a:r>
          </a:p>
          <a:p>
            <a:pPr>
              <a:lnSpc>
                <a:spcPct val="90000"/>
              </a:lnSpc>
            </a:pPr>
            <a:r>
              <a:rPr lang="nb-NO" sz="1500" dirty="0">
                <a:hlinkClick r:id="rId14"/>
              </a:rPr>
              <a:t>Ta sats – ny i lederrollen – kurs</a:t>
            </a:r>
            <a:endParaRPr lang="nb-NO" sz="1500"/>
          </a:p>
          <a:p>
            <a:pPr>
              <a:lnSpc>
                <a:spcPct val="90000"/>
              </a:lnSpc>
            </a:pPr>
            <a:r>
              <a:rPr lang="nb-NO" sz="1500" dirty="0">
                <a:hlinkClick r:id="rId15"/>
              </a:rPr>
              <a:t>Den vanskelige samtalen – kurs</a:t>
            </a:r>
            <a:endParaRPr lang="nb-NO" sz="1500"/>
          </a:p>
          <a:p>
            <a:pPr>
              <a:lnSpc>
                <a:spcPct val="90000"/>
              </a:lnSpc>
            </a:pPr>
            <a:r>
              <a:rPr lang="nb-NO" sz="1500" dirty="0">
                <a:hlinkClick r:id="rId16"/>
              </a:rPr>
              <a:t>Kompetanseutvikling for ledere - fagside</a:t>
            </a:r>
            <a:endParaRPr lang="nb-NO" sz="1500"/>
          </a:p>
        </p:txBody>
      </p:sp>
      <p:sp>
        <p:nvSpPr>
          <p:cNvPr id="10" name="Plassholder for innhold 9">
            <a:extLst>
              <a:ext uri="{FF2B5EF4-FFF2-40B4-BE49-F238E27FC236}">
                <a16:creationId xmlns:a16="http://schemas.microsoft.com/office/drawing/2014/main" id="{1B16D8CA-93F9-7321-2C90-B5996D2C68C0}"/>
              </a:ext>
            </a:extLst>
          </p:cNvPr>
          <p:cNvSpPr>
            <a:spLocks noGrp="1"/>
          </p:cNvSpPr>
          <p:nvPr>
            <p:ph sz="half" idx="16"/>
          </p:nvPr>
        </p:nvSpPr>
        <p:spPr>
          <a:xfrm>
            <a:off x="8001790" y="4047114"/>
            <a:ext cx="3368544" cy="1841368"/>
          </a:xfrm>
        </p:spPr>
        <p:txBody>
          <a:bodyPr>
            <a:normAutofit/>
          </a:bodyPr>
          <a:lstStyle/>
          <a:p>
            <a:pPr marL="0" indent="0">
              <a:lnSpc>
                <a:spcPct val="90000"/>
              </a:lnSpc>
              <a:buNone/>
            </a:pPr>
            <a:r>
              <a:rPr lang="nb-NO" sz="1500" dirty="0"/>
              <a:t>Se helheten</a:t>
            </a:r>
          </a:p>
          <a:p>
            <a:pPr>
              <a:lnSpc>
                <a:spcPct val="90000"/>
              </a:lnSpc>
            </a:pPr>
            <a:r>
              <a:rPr lang="nb-NO" sz="1500" dirty="0">
                <a:hlinkClick r:id="rId17"/>
              </a:rPr>
              <a:t>Ny som leder i staten (modul 1) – kurs</a:t>
            </a:r>
            <a:endParaRPr lang="nb-NO" sz="1500" dirty="0"/>
          </a:p>
          <a:p>
            <a:pPr>
              <a:lnSpc>
                <a:spcPct val="90000"/>
              </a:lnSpc>
            </a:pPr>
            <a:r>
              <a:rPr lang="nb-NO" sz="1500" dirty="0">
                <a:hlinkClick r:id="rId18"/>
              </a:rPr>
              <a:t>Er det sikkert? Infosikkerhet for ledere – kurs</a:t>
            </a:r>
            <a:endParaRPr lang="nb-NO" sz="1500" dirty="0"/>
          </a:p>
          <a:p>
            <a:pPr>
              <a:lnSpc>
                <a:spcPct val="90000"/>
              </a:lnSpc>
            </a:pPr>
            <a:r>
              <a:rPr lang="nb-NO" sz="1500" dirty="0">
                <a:hlinkClick r:id="rId19"/>
              </a:rPr>
              <a:t>Konstruktiv uro - rapport</a:t>
            </a:r>
            <a:endParaRPr lang="nb-NO" sz="1500" dirty="0"/>
          </a:p>
          <a:p>
            <a:pPr>
              <a:lnSpc>
                <a:spcPct val="90000"/>
              </a:lnSpc>
            </a:pPr>
            <a:endParaRPr lang="nb-NO" sz="1500" dirty="0"/>
          </a:p>
        </p:txBody>
      </p:sp>
      <p:sp>
        <p:nvSpPr>
          <p:cNvPr id="5" name="Plassholder for lysbildenummer 4">
            <a:extLst>
              <a:ext uri="{FF2B5EF4-FFF2-40B4-BE49-F238E27FC236}">
                <a16:creationId xmlns:a16="http://schemas.microsoft.com/office/drawing/2014/main" id="{47548875-EA80-ABCA-07BE-0EDB3AE1973B}"/>
              </a:ext>
            </a:extLst>
          </p:cNvPr>
          <p:cNvSpPr>
            <a:spLocks noGrp="1"/>
          </p:cNvSpPr>
          <p:nvPr>
            <p:ph type="sldNum" sz="quarter" idx="4"/>
          </p:nvPr>
        </p:nvSpPr>
        <p:spPr>
          <a:xfrm>
            <a:off x="11555518" y="6317146"/>
            <a:ext cx="450010" cy="360000"/>
          </a:xfrm>
        </p:spPr>
        <p:txBody>
          <a:bodyPr anchor="ctr">
            <a:normAutofit/>
          </a:bodyPr>
          <a:lstStyle/>
          <a:p>
            <a:pPr>
              <a:spcAft>
                <a:spcPts val="600"/>
              </a:spcAft>
            </a:pPr>
            <a:fld id="{CBF60C1B-21D4-425B-89C8-B0A7AB09A1E4}" type="slidenum">
              <a:rPr lang="nb-NO" smtClean="0"/>
              <a:pPr>
                <a:spcAft>
                  <a:spcPts val="600"/>
                </a:spcAft>
              </a:pPr>
              <a:t>38</a:t>
            </a:fld>
            <a:endParaRPr lang="nb-NO"/>
          </a:p>
        </p:txBody>
      </p:sp>
    </p:spTree>
    <p:extLst>
      <p:ext uri="{BB962C8B-B14F-4D97-AF65-F5344CB8AC3E}">
        <p14:creationId xmlns:p14="http://schemas.microsoft.com/office/powerpoint/2010/main" val="17247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E0DAA39-BAC6-5D28-AAA0-981D10B72788}"/>
              </a:ext>
            </a:extLst>
          </p:cNvPr>
          <p:cNvSpPr/>
          <p:nvPr/>
        </p:nvSpPr>
        <p:spPr>
          <a:xfrm>
            <a:off x="8399207" y="1703439"/>
            <a:ext cx="3054896" cy="4336025"/>
          </a:xfrm>
          <a:prstGeom prst="rect">
            <a:avLst/>
          </a:prstGeom>
          <a:solidFill>
            <a:srgbClr val="0038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8543B626-B5BF-F7F8-02A9-AAD23AB46AD1}"/>
              </a:ext>
            </a:extLst>
          </p:cNvPr>
          <p:cNvSpPr>
            <a:spLocks noGrp="1"/>
          </p:cNvSpPr>
          <p:nvPr>
            <p:ph type="title"/>
          </p:nvPr>
        </p:nvSpPr>
        <p:spPr/>
        <p:txBody>
          <a:bodyPr/>
          <a:lstStyle/>
          <a:p>
            <a:r>
              <a:rPr lang="nb-NO" dirty="0"/>
              <a:t>Hvorfor nytt grunnlag for god ledelse i staten?</a:t>
            </a:r>
          </a:p>
        </p:txBody>
      </p:sp>
      <p:sp>
        <p:nvSpPr>
          <p:cNvPr id="3" name="Plassholder for innhold 2">
            <a:extLst>
              <a:ext uri="{FF2B5EF4-FFF2-40B4-BE49-F238E27FC236}">
                <a16:creationId xmlns:a16="http://schemas.microsoft.com/office/drawing/2014/main" id="{99C07BC6-7567-DFFA-1450-8566289115AB}"/>
              </a:ext>
            </a:extLst>
          </p:cNvPr>
          <p:cNvSpPr>
            <a:spLocks noGrp="1"/>
          </p:cNvSpPr>
          <p:nvPr>
            <p:ph sz="half" idx="10"/>
          </p:nvPr>
        </p:nvSpPr>
        <p:spPr/>
        <p:txBody>
          <a:bodyPr/>
          <a:lstStyle/>
          <a:p>
            <a:endParaRPr lang="nb-NO" dirty="0"/>
          </a:p>
        </p:txBody>
      </p:sp>
      <p:sp>
        <p:nvSpPr>
          <p:cNvPr id="6" name="Rectangle 1">
            <a:extLst>
              <a:ext uri="{FF2B5EF4-FFF2-40B4-BE49-F238E27FC236}">
                <a16:creationId xmlns:a16="http://schemas.microsoft.com/office/drawing/2014/main" id="{8F45E22A-4B0E-FD14-A23A-E0D0A673BEB0}"/>
              </a:ext>
            </a:extLst>
          </p:cNvPr>
          <p:cNvSpPr>
            <a:spLocks noGrp="1" noChangeArrowheads="1"/>
          </p:cNvSpPr>
          <p:nvPr>
            <p:ph sz="half"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285750" lvl="1" indent="-285750">
              <a:lnSpc>
                <a:spcPct val="90000"/>
              </a:lnSpc>
              <a:spcBef>
                <a:spcPts val="1000"/>
              </a:spcBef>
            </a:pPr>
            <a:endParaRPr lang="nb-NO" sz="1300" b="1" dirty="0">
              <a:latin typeface="Arial"/>
              <a:ea typeface="Open Sans"/>
              <a:cs typeface="Arial"/>
            </a:endParaRPr>
          </a:p>
          <a:p>
            <a:pPr marL="285750" lvl="1" indent="-285750">
              <a:lnSpc>
                <a:spcPct val="90000"/>
              </a:lnSpc>
              <a:spcBef>
                <a:spcPts val="1000"/>
              </a:spcBef>
            </a:pPr>
            <a:r>
              <a:rPr lang="nb-NO" sz="1300" b="1" dirty="0">
                <a:latin typeface="Arial"/>
                <a:ea typeface="Open Sans"/>
                <a:cs typeface="Arial"/>
              </a:rPr>
              <a:t>Nye tider – nye krav til ledelse</a:t>
            </a:r>
          </a:p>
          <a:p>
            <a:pPr marL="742950" lvl="2" indent="-285750">
              <a:lnSpc>
                <a:spcPct val="90000"/>
              </a:lnSpc>
              <a:spcBef>
                <a:spcPts val="1000"/>
              </a:spcBef>
            </a:pPr>
            <a:r>
              <a:rPr lang="nb-NO" sz="1400" dirty="0">
                <a:latin typeface="Arial"/>
                <a:ea typeface="Open Sans"/>
                <a:cs typeface="Arial"/>
              </a:rPr>
              <a:t>Raskere endringer krever ny kompetanse</a:t>
            </a:r>
          </a:p>
          <a:p>
            <a:pPr marL="742950" lvl="2" indent="-285750">
              <a:lnSpc>
                <a:spcPct val="90000"/>
              </a:lnSpc>
              <a:spcBef>
                <a:spcPts val="1000"/>
              </a:spcBef>
            </a:pPr>
            <a:r>
              <a:rPr lang="nb-NO" sz="1400" dirty="0">
                <a:latin typeface="Arial"/>
                <a:ea typeface="Open Sans"/>
                <a:cs typeface="Arial"/>
              </a:rPr>
              <a:t>Teknologi skaper muligheter og utfordringer</a:t>
            </a:r>
          </a:p>
          <a:p>
            <a:pPr marL="742950" lvl="2" indent="-285750">
              <a:lnSpc>
                <a:spcPct val="90000"/>
              </a:lnSpc>
              <a:spcBef>
                <a:spcPts val="1000"/>
              </a:spcBef>
            </a:pPr>
            <a:r>
              <a:rPr lang="nb-NO" sz="1400" dirty="0">
                <a:latin typeface="Arial"/>
                <a:ea typeface="Open Sans"/>
                <a:cs typeface="Arial"/>
              </a:rPr>
              <a:t>Økt press på ressurser og mangel på arbeidskraft</a:t>
            </a:r>
          </a:p>
          <a:p>
            <a:pPr marL="457200" lvl="2" indent="0">
              <a:lnSpc>
                <a:spcPct val="90000"/>
              </a:lnSpc>
              <a:spcBef>
                <a:spcPts val="1000"/>
              </a:spcBef>
              <a:buNone/>
            </a:pPr>
            <a:endParaRPr lang="nb-NO" dirty="0"/>
          </a:p>
          <a:p>
            <a:pPr>
              <a:lnSpc>
                <a:spcPct val="90000"/>
              </a:lnSpc>
            </a:pPr>
            <a:r>
              <a:rPr lang="nb-NO" sz="1300" b="1" dirty="0">
                <a:latin typeface="Arial"/>
                <a:ea typeface="Open Sans"/>
                <a:cs typeface="Arial"/>
              </a:rPr>
              <a:t>Ledelse betyr noe!</a:t>
            </a:r>
          </a:p>
          <a:p>
            <a:pPr marL="742950" lvl="2" indent="-285750">
              <a:lnSpc>
                <a:spcPct val="90000"/>
              </a:lnSpc>
              <a:spcBef>
                <a:spcPts val="1000"/>
              </a:spcBef>
            </a:pPr>
            <a:r>
              <a:rPr lang="nb-NO" sz="1400" dirty="0">
                <a:latin typeface="Arial"/>
                <a:ea typeface="Open Sans"/>
                <a:cs typeface="Arial"/>
              </a:rPr>
              <a:t>Som leder er du en nøkkelspiller i å møte disse utfordringene </a:t>
            </a:r>
          </a:p>
          <a:p>
            <a:pPr marL="742950" lvl="2" indent="-285750">
              <a:lnSpc>
                <a:spcPct val="90000"/>
              </a:lnSpc>
              <a:spcBef>
                <a:spcPts val="1000"/>
              </a:spcBef>
            </a:pPr>
            <a:r>
              <a:rPr lang="nb-NO" sz="1400" dirty="0">
                <a:latin typeface="Arial"/>
                <a:ea typeface="Open Sans"/>
                <a:cs typeface="Arial"/>
              </a:rPr>
              <a:t>Målet er ikke å stå alene med alle svarene, men å bruke de ressursene du har, involvere medarbeidere og samarbeide på tvers av sektorer</a:t>
            </a:r>
          </a:p>
          <a:p>
            <a:pPr marL="742950" lvl="2" indent="-285750">
              <a:lnSpc>
                <a:spcPct val="90000"/>
              </a:lnSpc>
              <a:spcBef>
                <a:spcPts val="1000"/>
              </a:spcBef>
            </a:pPr>
            <a:r>
              <a:rPr lang="nb-NO" sz="1400" dirty="0">
                <a:latin typeface="Arial"/>
                <a:ea typeface="Open Sans"/>
                <a:cs typeface="Arial"/>
              </a:rPr>
              <a:t>Fem forventninger skal bidra til et felles språk om god ledelse i staten, og gi retning og inspirasjon til eget lederskap</a:t>
            </a:r>
          </a:p>
        </p:txBody>
      </p:sp>
      <p:sp>
        <p:nvSpPr>
          <p:cNvPr id="4" name="Plassholder for lysbildenummer 3">
            <a:extLst>
              <a:ext uri="{FF2B5EF4-FFF2-40B4-BE49-F238E27FC236}">
                <a16:creationId xmlns:a16="http://schemas.microsoft.com/office/drawing/2014/main" id="{863DB970-9224-0878-AFAB-B99CB7D3B592}"/>
              </a:ext>
            </a:extLst>
          </p:cNvPr>
          <p:cNvSpPr>
            <a:spLocks noGrp="1"/>
          </p:cNvSpPr>
          <p:nvPr>
            <p:ph type="sldNum" sz="quarter" idx="4"/>
          </p:nvPr>
        </p:nvSpPr>
        <p:spPr/>
        <p:txBody>
          <a:bodyPr anchor="ctr">
            <a:normAutofit/>
          </a:bodyPr>
          <a:lstStyle/>
          <a:p>
            <a:pPr>
              <a:spcAft>
                <a:spcPts val="600"/>
              </a:spcAft>
            </a:pPr>
            <a:fld id="{CBF60C1B-21D4-425B-89C8-B0A7AB09A1E4}" type="slidenum">
              <a:rPr lang="nb-NO" smtClean="0"/>
              <a:pPr>
                <a:spcAft>
                  <a:spcPts val="600"/>
                </a:spcAft>
              </a:pPr>
              <a:t>4</a:t>
            </a:fld>
            <a:endParaRPr lang="nb-NO"/>
          </a:p>
        </p:txBody>
      </p:sp>
      <p:pic>
        <p:nvPicPr>
          <p:cNvPr id="7" name="Bilde 6">
            <a:extLst>
              <a:ext uri="{FF2B5EF4-FFF2-40B4-BE49-F238E27FC236}">
                <a16:creationId xmlns:a16="http://schemas.microsoft.com/office/drawing/2014/main" id="{9B0D29ED-E5DA-AC7A-8F59-284DFA971399}"/>
              </a:ext>
            </a:extLst>
          </p:cNvPr>
          <p:cNvPicPr>
            <a:picLocks noChangeAspect="1"/>
          </p:cNvPicPr>
          <p:nvPr/>
        </p:nvPicPr>
        <p:blipFill>
          <a:blip r:embed="rId3"/>
          <a:srcRect l="4927" t="7838" r="7678" b="4014"/>
          <a:stretch/>
        </p:blipFill>
        <p:spPr>
          <a:xfrm>
            <a:off x="8595774" y="2735824"/>
            <a:ext cx="2838526" cy="1728863"/>
          </a:xfrm>
          <a:prstGeom prst="rect">
            <a:avLst/>
          </a:prstGeom>
          <a:noFill/>
        </p:spPr>
      </p:pic>
    </p:spTree>
    <p:extLst>
      <p:ext uri="{BB962C8B-B14F-4D97-AF65-F5344CB8AC3E}">
        <p14:creationId xmlns:p14="http://schemas.microsoft.com/office/powerpoint/2010/main" val="21875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tekst, skjermbilde, sirkel, Font&#10;&#10;Automatisk generert beskrivelse">
            <a:extLst>
              <a:ext uri="{FF2B5EF4-FFF2-40B4-BE49-F238E27FC236}">
                <a16:creationId xmlns:a16="http://schemas.microsoft.com/office/drawing/2014/main" id="{02ADAB35-AF7D-A6D8-E61B-7B49984F0330}"/>
              </a:ext>
            </a:extLst>
          </p:cNvPr>
          <p:cNvPicPr>
            <a:picLocks noChangeAspect="1"/>
          </p:cNvPicPr>
          <p:nvPr/>
        </p:nvPicPr>
        <p:blipFill rotWithShape="1">
          <a:blip r:embed="rId3"/>
          <a:srcRect l="408" r="926"/>
          <a:stretch/>
        </p:blipFill>
        <p:spPr>
          <a:xfrm>
            <a:off x="0" y="0"/>
            <a:ext cx="12191980" cy="6857990"/>
          </a:xfrm>
          <a:prstGeom prst="rect">
            <a:avLst/>
          </a:prstGeom>
          <a:noFill/>
        </p:spPr>
      </p:pic>
      <p:sp>
        <p:nvSpPr>
          <p:cNvPr id="4" name="Plassholder for lysbildenummer 3" hidden="1">
            <a:extLst>
              <a:ext uri="{FF2B5EF4-FFF2-40B4-BE49-F238E27FC236}">
                <a16:creationId xmlns:a16="http://schemas.microsoft.com/office/drawing/2014/main" id="{0501984E-78DD-836F-13B0-36BE06236145}"/>
              </a:ext>
            </a:extLst>
          </p:cNvPr>
          <p:cNvSpPr>
            <a:spLocks noGrp="1"/>
          </p:cNvSpPr>
          <p:nvPr>
            <p:ph type="sldNum" sz="quarter" idx="4294967295"/>
          </p:nvPr>
        </p:nvSpPr>
        <p:spPr>
          <a:xfrm>
            <a:off x="11555518" y="6317146"/>
            <a:ext cx="450010" cy="360000"/>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E3B291-050D-4A82-B0A1-DB349FC61753}" type="slidenum">
              <a:rPr lang="nb-NO" smtClean="0"/>
              <a:pPr>
                <a:spcAft>
                  <a:spcPts val="600"/>
                </a:spcAft>
              </a:pPr>
              <a:t>5</a:t>
            </a:fld>
            <a:endParaRPr lang="nb-NO"/>
          </a:p>
        </p:txBody>
      </p:sp>
    </p:spTree>
    <p:extLst>
      <p:ext uri="{BB962C8B-B14F-4D97-AF65-F5344CB8AC3E}">
        <p14:creationId xmlns:p14="http://schemas.microsoft.com/office/powerpoint/2010/main" val="4364098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descr="Bilde av flere piktogrammer med en tekst  inne i en figur hvor det står: God ledelse i staten: Løser samfunnsoppdraget og oppnår resultater sammen med medarbeiderne.">
            <a:extLst>
              <a:ext uri="{FF2B5EF4-FFF2-40B4-BE49-F238E27FC236}">
                <a16:creationId xmlns:a16="http://schemas.microsoft.com/office/drawing/2014/main" id="{DAB2F02D-975A-3791-FEFD-B0BF9CE32020}"/>
              </a:ext>
            </a:extLst>
          </p:cNvPr>
          <p:cNvPicPr>
            <a:picLocks noGrp="1" noChangeAspect="1"/>
          </p:cNvPicPr>
          <p:nvPr>
            <p:ph idx="1"/>
          </p:nvPr>
        </p:nvPicPr>
        <p:blipFill rotWithShape="1">
          <a:blip r:embed="rId3"/>
          <a:srcRect r="888" b="-1"/>
          <a:stretch/>
        </p:blipFill>
        <p:spPr>
          <a:xfrm>
            <a:off x="20" y="10"/>
            <a:ext cx="12191980" cy="6857990"/>
          </a:xfrm>
          <a:noFill/>
        </p:spPr>
      </p:pic>
      <p:sp>
        <p:nvSpPr>
          <p:cNvPr id="4" name="Plassholder for lysbildenummer 3" hidden="1">
            <a:extLst>
              <a:ext uri="{FF2B5EF4-FFF2-40B4-BE49-F238E27FC236}">
                <a16:creationId xmlns:a16="http://schemas.microsoft.com/office/drawing/2014/main" id="{37A065F9-957A-B236-455B-6942D7C8D16C}"/>
              </a:ext>
            </a:extLst>
          </p:cNvPr>
          <p:cNvSpPr>
            <a:spLocks noGrp="1"/>
          </p:cNvSpPr>
          <p:nvPr>
            <p:ph type="sldNum" sz="quarter" idx="4294967295"/>
          </p:nvPr>
        </p:nvSpPr>
        <p:spPr>
          <a:xfrm>
            <a:off x="11555518" y="6317146"/>
            <a:ext cx="450010" cy="360000"/>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E3B291-050D-4A82-B0A1-DB349FC61753}" type="slidenum">
              <a:rPr lang="nb-NO" smtClean="0"/>
              <a:pPr>
                <a:spcAft>
                  <a:spcPts val="600"/>
                </a:spcAft>
              </a:pPr>
              <a:t>6</a:t>
            </a:fld>
            <a:endParaRPr lang="nb-NO"/>
          </a:p>
        </p:txBody>
      </p:sp>
      <p:sp>
        <p:nvSpPr>
          <p:cNvPr id="2" name="Rektangel 1">
            <a:extLst>
              <a:ext uri="{FF2B5EF4-FFF2-40B4-BE49-F238E27FC236}">
                <a16:creationId xmlns:a16="http://schemas.microsoft.com/office/drawing/2014/main" id="{A6C1E791-4FE6-20BC-8C18-D36643C6CEB4}"/>
              </a:ext>
            </a:extLst>
          </p:cNvPr>
          <p:cNvSpPr>
            <a:spLocks noGrp="1" noRot="1" noMove="1" noResize="1" noEditPoints="1" noAdjustHandles="1" noChangeArrowheads="1" noChangeShapeType="1"/>
          </p:cNvSpPr>
          <p:nvPr/>
        </p:nvSpPr>
        <p:spPr>
          <a:xfrm>
            <a:off x="6257905" y="0"/>
            <a:ext cx="5934075" cy="6857990"/>
          </a:xfrm>
          <a:prstGeom prst="rect">
            <a:avLst/>
          </a:prstGeom>
          <a:solidFill>
            <a:srgbClr val="0138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b-NO" sz="1200"/>
          </a:p>
        </p:txBody>
      </p:sp>
      <p:sp>
        <p:nvSpPr>
          <p:cNvPr id="3" name="TekstSylinder 2">
            <a:extLst>
              <a:ext uri="{FF2B5EF4-FFF2-40B4-BE49-F238E27FC236}">
                <a16:creationId xmlns:a16="http://schemas.microsoft.com/office/drawing/2014/main" id="{1192C4A6-A93D-5A66-4CAD-8A61B62380C1}"/>
              </a:ext>
              <a:ext uri="{C183D7F6-B498-43B3-948B-1728B52AA6E4}">
                <adec:decorative xmlns:adec="http://schemas.microsoft.com/office/drawing/2017/decorative" val="1"/>
              </a:ext>
            </a:extLst>
          </p:cNvPr>
          <p:cNvSpPr txBox="1"/>
          <p:nvPr/>
        </p:nvSpPr>
        <p:spPr>
          <a:xfrm>
            <a:off x="6300776" y="561975"/>
            <a:ext cx="5848331" cy="6186309"/>
          </a:xfrm>
          <a:prstGeom prst="rect">
            <a:avLst/>
          </a:prstGeom>
          <a:noFill/>
        </p:spPr>
        <p:txBody>
          <a:bodyPr wrap="square" rtlCol="0">
            <a:spAutoFit/>
          </a:bodyPr>
          <a:lstStyle/>
          <a:p>
            <a:r>
              <a:rPr lang="nb-NO" sz="1100" b="1">
                <a:solidFill>
                  <a:schemeClr val="bg1"/>
                </a:solidFill>
              </a:rPr>
              <a:t>Kjenn rammene</a:t>
            </a:r>
          </a:p>
          <a:p>
            <a:pPr>
              <a:buFont typeface="Arial" panose="020B0604020202020204" pitchFamily="34" charset="0"/>
              <a:buChar char="•"/>
            </a:pPr>
            <a:r>
              <a:rPr lang="nb-NO" sz="1100">
                <a:solidFill>
                  <a:schemeClr val="bg1"/>
                </a:solidFill>
              </a:rPr>
              <a:t> Etterlev forvaltningsverdiene demokrati, rettssikkerhet, faglig integritet og effektivitet</a:t>
            </a:r>
          </a:p>
          <a:p>
            <a:pPr>
              <a:buFont typeface="Arial" panose="020B0604020202020204" pitchFamily="34" charset="0"/>
              <a:buChar char="•"/>
            </a:pPr>
            <a:r>
              <a:rPr lang="nb-NO" sz="1100">
                <a:solidFill>
                  <a:schemeClr val="bg1"/>
                </a:solidFill>
              </a:rPr>
              <a:t> Kjenn de politiske og administrative rammene, og ansvaret som ligger i din lederrolle</a:t>
            </a:r>
          </a:p>
          <a:p>
            <a:pPr>
              <a:buFont typeface="Arial" panose="020B0604020202020204" pitchFamily="34" charset="0"/>
              <a:buChar char="•"/>
            </a:pPr>
            <a:r>
              <a:rPr lang="nb-NO" sz="1100">
                <a:solidFill>
                  <a:schemeClr val="bg1"/>
                </a:solidFill>
              </a:rPr>
              <a:t> Prioriter og bruk handlingsrommet</a:t>
            </a:r>
          </a:p>
          <a:p>
            <a:pPr>
              <a:buFont typeface="Arial" panose="020B0604020202020204" pitchFamily="34" charset="0"/>
              <a:buChar char="•"/>
            </a:pPr>
            <a:r>
              <a:rPr lang="nb-NO" sz="1100">
                <a:solidFill>
                  <a:schemeClr val="bg1"/>
                </a:solidFill>
              </a:rPr>
              <a:t> Bruk partsamarbeidet og medbestemmelse aktivt</a:t>
            </a:r>
          </a:p>
          <a:p>
            <a:endParaRPr lang="nb-NO" sz="1100">
              <a:solidFill>
                <a:schemeClr val="bg1"/>
              </a:solidFill>
            </a:endParaRPr>
          </a:p>
          <a:p>
            <a:pPr>
              <a:buFont typeface="Arial" panose="020B0604020202020204" pitchFamily="34" charset="0"/>
              <a:buChar char="•"/>
            </a:pPr>
            <a:endParaRPr lang="nb-NO" sz="1100">
              <a:solidFill>
                <a:schemeClr val="bg1"/>
              </a:solidFill>
            </a:endParaRPr>
          </a:p>
          <a:p>
            <a:r>
              <a:rPr lang="nb-NO" sz="1100" b="1">
                <a:solidFill>
                  <a:schemeClr val="bg1"/>
                </a:solidFill>
              </a:rPr>
              <a:t>Styrk medarbeiderne</a:t>
            </a:r>
          </a:p>
          <a:p>
            <a:pPr>
              <a:buFont typeface="Arial" panose="020B0604020202020204" pitchFamily="34" charset="0"/>
              <a:buChar char="•"/>
            </a:pPr>
            <a:r>
              <a:rPr lang="nb-NO" sz="1100">
                <a:solidFill>
                  <a:schemeClr val="bg1"/>
                </a:solidFill>
              </a:rPr>
              <a:t> Vis medarbeiderne tillit gjennom tydelig ansvar og handlingsrom</a:t>
            </a:r>
          </a:p>
          <a:p>
            <a:pPr>
              <a:buFont typeface="Arial" panose="020B0604020202020204" pitchFamily="34" charset="0"/>
              <a:buChar char="•"/>
            </a:pPr>
            <a:r>
              <a:rPr lang="nb-NO" sz="1100">
                <a:solidFill>
                  <a:schemeClr val="bg1"/>
                </a:solidFill>
              </a:rPr>
              <a:t> Gi anerkjennelse og konstruktive tilbakemeldinger</a:t>
            </a:r>
          </a:p>
          <a:p>
            <a:pPr>
              <a:buFont typeface="Arial" panose="020B0604020202020204" pitchFamily="34" charset="0"/>
              <a:buChar char="•"/>
            </a:pPr>
            <a:r>
              <a:rPr lang="nb-NO" sz="1100">
                <a:solidFill>
                  <a:schemeClr val="bg1"/>
                </a:solidFill>
              </a:rPr>
              <a:t> Motiver til medarbeiderskap, kompetanseutvikling og nysgjerrighet</a:t>
            </a:r>
          </a:p>
          <a:p>
            <a:pPr>
              <a:buFont typeface="Arial" panose="020B0604020202020204" pitchFamily="34" charset="0"/>
              <a:buChar char="•"/>
            </a:pPr>
            <a:r>
              <a:rPr lang="nb-NO" sz="1100">
                <a:solidFill>
                  <a:schemeClr val="bg1"/>
                </a:solidFill>
              </a:rPr>
              <a:t> Bidra til et mangfoldig og inkluderende arbeidsfellesskap</a:t>
            </a: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r>
              <a:rPr lang="nb-NO" sz="1100" b="1">
                <a:solidFill>
                  <a:schemeClr val="bg1"/>
                </a:solidFill>
              </a:rPr>
              <a:t>Se helheten</a:t>
            </a:r>
          </a:p>
          <a:p>
            <a:pPr>
              <a:buFont typeface="Arial" panose="020B0604020202020204" pitchFamily="34" charset="0"/>
              <a:buChar char="•"/>
            </a:pPr>
            <a:r>
              <a:rPr lang="nb-NO" sz="1100">
                <a:solidFill>
                  <a:schemeClr val="bg1"/>
                </a:solidFill>
              </a:rPr>
              <a:t> Gi samfunnsoppdraget mening i din virksomhet – hvem og hva er vi til for</a:t>
            </a:r>
          </a:p>
          <a:p>
            <a:pPr>
              <a:buFont typeface="Arial" panose="020B0604020202020204" pitchFamily="34" charset="0"/>
              <a:buChar char="•"/>
            </a:pPr>
            <a:r>
              <a:rPr lang="nb-NO" sz="1100">
                <a:solidFill>
                  <a:schemeClr val="bg1"/>
                </a:solidFill>
              </a:rPr>
              <a:t> Se utover egen virksomhet og bidra til samarbeid på tvers av fagfelt og sektorer</a:t>
            </a:r>
          </a:p>
          <a:p>
            <a:pPr>
              <a:buFont typeface="Arial" panose="020B0604020202020204" pitchFamily="34" charset="0"/>
              <a:buChar char="•"/>
            </a:pPr>
            <a:r>
              <a:rPr lang="nb-NO" sz="1100">
                <a:solidFill>
                  <a:schemeClr val="bg1"/>
                </a:solidFill>
              </a:rPr>
              <a:t> Sett innbyggerne i sentrum og legg til rette for systematisk brukermedvirkning</a:t>
            </a:r>
          </a:p>
          <a:p>
            <a:pPr>
              <a:buFont typeface="Arial" panose="020B0604020202020204" pitchFamily="34" charset="0"/>
              <a:buChar char="•"/>
            </a:pPr>
            <a:r>
              <a:rPr lang="nb-NO" sz="1100">
                <a:solidFill>
                  <a:schemeClr val="bg1"/>
                </a:solidFill>
              </a:rPr>
              <a:t> Ha bevissthet om sikkerhet og beredskap</a:t>
            </a: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r>
              <a:rPr lang="nb-NO" sz="1100" b="1">
                <a:solidFill>
                  <a:schemeClr val="bg1"/>
                </a:solidFill>
              </a:rPr>
              <a:t>Vær innovativ</a:t>
            </a:r>
          </a:p>
          <a:p>
            <a:pPr>
              <a:buFont typeface="Arial" panose="020B0604020202020204" pitchFamily="34" charset="0"/>
              <a:buChar char="•"/>
            </a:pPr>
            <a:r>
              <a:rPr lang="nb-NO" sz="1100">
                <a:solidFill>
                  <a:schemeClr val="bg1"/>
                </a:solidFill>
              </a:rPr>
              <a:t> Utforsk og ta i bruk ny teknologi og nye arbeidsformer</a:t>
            </a:r>
          </a:p>
          <a:p>
            <a:pPr>
              <a:buFont typeface="Arial" panose="020B0604020202020204" pitchFamily="34" charset="0"/>
              <a:buChar char="•"/>
            </a:pPr>
            <a:r>
              <a:rPr lang="nb-NO" sz="1100">
                <a:solidFill>
                  <a:schemeClr val="bg1"/>
                </a:solidFill>
              </a:rPr>
              <a:t> Frem forsvarlig bruk og deling av data</a:t>
            </a:r>
          </a:p>
          <a:p>
            <a:pPr>
              <a:buFont typeface="Arial" panose="020B0604020202020204" pitchFamily="34" charset="0"/>
              <a:buChar char="•"/>
            </a:pPr>
            <a:r>
              <a:rPr lang="nb-NO" sz="1100">
                <a:solidFill>
                  <a:schemeClr val="bg1"/>
                </a:solidFill>
              </a:rPr>
              <a:t> Bygg kultur for innovasjon og kontinuerlig læring</a:t>
            </a: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pPr>
              <a:buFont typeface="Arial" panose="020B0604020202020204" pitchFamily="34" charset="0"/>
              <a:buChar char="•"/>
            </a:pPr>
            <a:endParaRPr lang="nb-NO" sz="1100">
              <a:solidFill>
                <a:schemeClr val="bg1"/>
              </a:solidFill>
            </a:endParaRPr>
          </a:p>
          <a:p>
            <a:r>
              <a:rPr lang="nb-NO" sz="1100" b="1">
                <a:solidFill>
                  <a:schemeClr val="bg1"/>
                </a:solidFill>
              </a:rPr>
              <a:t>Utvikle deg som leder</a:t>
            </a:r>
          </a:p>
          <a:p>
            <a:pPr>
              <a:buFont typeface="Arial" panose="020B0604020202020204" pitchFamily="34" charset="0"/>
              <a:buChar char="•"/>
            </a:pPr>
            <a:r>
              <a:rPr lang="nb-NO" sz="1100">
                <a:solidFill>
                  <a:schemeClr val="bg1"/>
                </a:solidFill>
              </a:rPr>
              <a:t> Utforsk eget lederskap og hvordan du virker på andre</a:t>
            </a:r>
          </a:p>
          <a:p>
            <a:pPr>
              <a:buFont typeface="Arial" panose="020B0604020202020204" pitchFamily="34" charset="0"/>
              <a:buChar char="•"/>
            </a:pPr>
            <a:r>
              <a:rPr lang="nb-NO" sz="1100">
                <a:solidFill>
                  <a:schemeClr val="bg1"/>
                </a:solidFill>
              </a:rPr>
              <a:t> Fyll på med kunnskap om ledelse</a:t>
            </a:r>
          </a:p>
          <a:p>
            <a:pPr>
              <a:buFont typeface="Arial" panose="020B0604020202020204" pitchFamily="34" charset="0"/>
              <a:buChar char="•"/>
            </a:pPr>
            <a:r>
              <a:rPr lang="nb-NO" sz="1100">
                <a:solidFill>
                  <a:schemeClr val="bg1"/>
                </a:solidFill>
              </a:rPr>
              <a:t> Bygg fellesskap og del erfaringer med andre ledere</a:t>
            </a:r>
          </a:p>
          <a:p>
            <a:endParaRPr lang="nb-NO" sz="1100">
              <a:solidFill>
                <a:schemeClr val="bg1"/>
              </a:solidFill>
            </a:endParaRPr>
          </a:p>
        </p:txBody>
      </p:sp>
      <p:sp>
        <p:nvSpPr>
          <p:cNvPr id="5" name="Rektangel 4">
            <a:extLst>
              <a:ext uri="{FF2B5EF4-FFF2-40B4-BE49-F238E27FC236}">
                <a16:creationId xmlns:a16="http://schemas.microsoft.com/office/drawing/2014/main" id="{B32B80D1-39AC-C730-FD25-21683A23CA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66681" y="285750"/>
            <a:ext cx="4429125" cy="1905000"/>
          </a:xfrm>
          <a:prstGeom prst="rect">
            <a:avLst/>
          </a:prstGeom>
          <a:solidFill>
            <a:srgbClr val="013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3DEB6BA2-7435-2BF6-192D-1F1421ADE059}"/>
              </a:ext>
            </a:extLst>
          </p:cNvPr>
          <p:cNvSpPr txBox="1"/>
          <p:nvPr/>
        </p:nvSpPr>
        <p:spPr>
          <a:xfrm>
            <a:off x="285719" y="699919"/>
            <a:ext cx="6100762" cy="1384995"/>
          </a:xfrm>
          <a:prstGeom prst="rect">
            <a:avLst/>
          </a:prstGeom>
          <a:noFill/>
        </p:spPr>
        <p:txBody>
          <a:bodyPr wrap="square">
            <a:spAutoFit/>
          </a:bodyPr>
          <a:lstStyle/>
          <a:p>
            <a:r>
              <a:rPr lang="nb-NO" sz="2000">
                <a:solidFill>
                  <a:schemeClr val="bg1"/>
                </a:solidFill>
              </a:rPr>
              <a:t>Forventninger til god ledelse i staten</a:t>
            </a:r>
          </a:p>
          <a:p>
            <a:r>
              <a:rPr lang="nb-NO" sz="1600">
                <a:solidFill>
                  <a:schemeClr val="bg1"/>
                </a:solidFill>
              </a:rPr>
              <a:t>Forventningene gir retning og innhold til god </a:t>
            </a:r>
            <a:br>
              <a:rPr lang="nb-NO" sz="1600">
                <a:solidFill>
                  <a:schemeClr val="bg1"/>
                </a:solidFill>
              </a:rPr>
            </a:br>
            <a:r>
              <a:rPr lang="nb-NO" sz="1600">
                <a:solidFill>
                  <a:schemeClr val="bg1"/>
                </a:solidFill>
              </a:rPr>
              <a:t>ledelse i staten. I sum skal de bidra til at lederne </a:t>
            </a:r>
            <a:br>
              <a:rPr lang="nb-NO" sz="1600">
                <a:solidFill>
                  <a:schemeClr val="bg1"/>
                </a:solidFill>
              </a:rPr>
            </a:br>
            <a:r>
              <a:rPr lang="nb-NO" sz="1600">
                <a:solidFill>
                  <a:schemeClr val="bg1"/>
                </a:solidFill>
              </a:rPr>
              <a:t>løser samfunnsoppdraget og oppnår resultater </a:t>
            </a:r>
            <a:br>
              <a:rPr lang="nb-NO" sz="1600">
                <a:solidFill>
                  <a:schemeClr val="bg1"/>
                </a:solidFill>
              </a:rPr>
            </a:br>
            <a:r>
              <a:rPr lang="nb-NO" sz="1600">
                <a:solidFill>
                  <a:schemeClr val="bg1"/>
                </a:solidFill>
              </a:rPr>
              <a:t>sammen med medarbeiderne.</a:t>
            </a:r>
          </a:p>
        </p:txBody>
      </p:sp>
    </p:spTree>
    <p:extLst>
      <p:ext uri="{BB962C8B-B14F-4D97-AF65-F5344CB8AC3E}">
        <p14:creationId xmlns:p14="http://schemas.microsoft.com/office/powerpoint/2010/main" val="22656683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31F20-791E-9944-7FEC-DD394FDED255}"/>
              </a:ext>
            </a:extLst>
          </p:cNvPr>
          <p:cNvSpPr>
            <a:spLocks noGrp="1"/>
          </p:cNvSpPr>
          <p:nvPr>
            <p:ph type="title"/>
          </p:nvPr>
        </p:nvSpPr>
        <p:spPr>
          <a:xfrm>
            <a:off x="733424" y="202697"/>
            <a:ext cx="11167800" cy="1325563"/>
          </a:xfrm>
        </p:spPr>
        <p:txBody>
          <a:bodyPr anchor="ctr">
            <a:normAutofit/>
          </a:bodyPr>
          <a:lstStyle/>
          <a:p>
            <a:r>
              <a:rPr lang="nb-NO" dirty="0"/>
              <a:t>Tre ulike metoder for å ta i bruk ledelsesgrunnlaget</a:t>
            </a:r>
          </a:p>
        </p:txBody>
      </p:sp>
      <p:sp>
        <p:nvSpPr>
          <p:cNvPr id="4" name="Plassholder for lysbildenummer 3">
            <a:extLst>
              <a:ext uri="{FF2B5EF4-FFF2-40B4-BE49-F238E27FC236}">
                <a16:creationId xmlns:a16="http://schemas.microsoft.com/office/drawing/2014/main" id="{9256A440-CCF1-941B-3F4F-AED6169026CA}"/>
              </a:ext>
            </a:extLst>
          </p:cNvPr>
          <p:cNvSpPr>
            <a:spLocks noGrp="1"/>
          </p:cNvSpPr>
          <p:nvPr>
            <p:ph type="sldNum" sz="quarter" idx="12"/>
          </p:nvPr>
        </p:nvSpPr>
        <p:spPr>
          <a:xfrm>
            <a:off x="11555999" y="6318000"/>
            <a:ext cx="450000" cy="360000"/>
          </a:xfrm>
        </p:spPr>
        <p:txBody>
          <a:bodyPr anchor="ctr">
            <a:normAutofit/>
          </a:bodyPr>
          <a:lstStyle/>
          <a:p>
            <a:pPr>
              <a:spcAft>
                <a:spcPts val="600"/>
              </a:spcAft>
            </a:pPr>
            <a:fld id="{CBF60C1B-21D4-425B-89C8-B0A7AB09A1E4}" type="slidenum">
              <a:rPr lang="nb-NO" smtClean="0"/>
              <a:pPr>
                <a:spcAft>
                  <a:spcPts val="600"/>
                </a:spcAft>
              </a:pPr>
              <a:t>7</a:t>
            </a:fld>
            <a:endParaRPr lang="nb-NO"/>
          </a:p>
        </p:txBody>
      </p:sp>
      <p:graphicFrame>
        <p:nvGraphicFramePr>
          <p:cNvPr id="19" name="Plassholder for innhold 2">
            <a:extLst>
              <a:ext uri="{FF2B5EF4-FFF2-40B4-BE49-F238E27FC236}">
                <a16:creationId xmlns:a16="http://schemas.microsoft.com/office/drawing/2014/main" id="{A0202996-C884-7B4C-FBB0-F5729B280D6F}"/>
              </a:ext>
            </a:extLst>
          </p:cNvPr>
          <p:cNvGraphicFramePr>
            <a:graphicFrameLocks noGrp="1"/>
          </p:cNvGraphicFramePr>
          <p:nvPr>
            <p:ph idx="1"/>
            <p:extLst>
              <p:ext uri="{D42A27DB-BD31-4B8C-83A1-F6EECF244321}">
                <p14:modId xmlns:p14="http://schemas.microsoft.com/office/powerpoint/2010/main" val="983838699"/>
              </p:ext>
            </p:extLst>
          </p:nvPr>
        </p:nvGraphicFramePr>
        <p:xfrm>
          <a:off x="846000" y="1586561"/>
          <a:ext cx="655232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a:extLst>
              <a:ext uri="{FF2B5EF4-FFF2-40B4-BE49-F238E27FC236}">
                <a16:creationId xmlns:a16="http://schemas.microsoft.com/office/drawing/2014/main" id="{82FA1DB2-5C78-F483-24ED-0FD307949F7C}"/>
              </a:ext>
            </a:extLst>
          </p:cNvPr>
          <p:cNvSpPr txBox="1"/>
          <p:nvPr/>
        </p:nvSpPr>
        <p:spPr>
          <a:xfrm>
            <a:off x="7647709" y="1690688"/>
            <a:ext cx="4054764" cy="2862322"/>
          </a:xfrm>
          <a:prstGeom prst="rect">
            <a:avLst/>
          </a:prstGeom>
          <a:noFill/>
        </p:spPr>
        <p:txBody>
          <a:bodyPr wrap="square" rtlCol="0">
            <a:spAutoFit/>
          </a:bodyPr>
          <a:lstStyle/>
          <a:p>
            <a:r>
              <a:rPr lang="nb-NO" dirty="0"/>
              <a:t>Den neste delen av guiden består av tre ulike måter å bli kjent med, og ta i bruk grunnlaget på. Dere velger selv om dere ønsker å bruke alle tre eller et utvalg. </a:t>
            </a:r>
          </a:p>
          <a:p>
            <a:endParaRPr lang="nb-NO" dirty="0"/>
          </a:p>
          <a:p>
            <a:r>
              <a:rPr lang="nb-NO" dirty="0"/>
              <a:t>Vi anbefaler at dere begynner med en helt overordnet refleksjon rundt grunnlaget. </a:t>
            </a:r>
          </a:p>
          <a:p>
            <a:endParaRPr lang="nb-NO" dirty="0"/>
          </a:p>
        </p:txBody>
      </p:sp>
    </p:spTree>
    <p:extLst>
      <p:ext uri="{BB962C8B-B14F-4D97-AF65-F5344CB8AC3E}">
        <p14:creationId xmlns:p14="http://schemas.microsoft.com/office/powerpoint/2010/main" val="11224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3998D-C6EC-2425-B583-FA120C999232}"/>
              </a:ext>
            </a:extLst>
          </p:cNvPr>
          <p:cNvSpPr>
            <a:spLocks noGrp="1"/>
          </p:cNvSpPr>
          <p:nvPr>
            <p:ph type="title"/>
          </p:nvPr>
        </p:nvSpPr>
        <p:spPr>
          <a:xfrm>
            <a:off x="1198800" y="296652"/>
            <a:ext cx="9792000" cy="1143000"/>
          </a:xfrm>
        </p:spPr>
        <p:txBody>
          <a:bodyPr anchor="ctr">
            <a:normAutofit/>
          </a:bodyPr>
          <a:lstStyle/>
          <a:p>
            <a:r>
              <a:rPr lang="nb-NO" dirty="0"/>
              <a:t>Overordnede refleksjonsspørsmål</a:t>
            </a:r>
          </a:p>
        </p:txBody>
      </p:sp>
      <p:sp>
        <p:nvSpPr>
          <p:cNvPr id="3" name="Plassholder for innhold 2">
            <a:extLst>
              <a:ext uri="{FF2B5EF4-FFF2-40B4-BE49-F238E27FC236}">
                <a16:creationId xmlns:a16="http://schemas.microsoft.com/office/drawing/2014/main" id="{9CF92C66-5883-56B4-1AFE-7E4521A4CD38}"/>
              </a:ext>
            </a:extLst>
          </p:cNvPr>
          <p:cNvSpPr>
            <a:spLocks noGrp="1"/>
          </p:cNvSpPr>
          <p:nvPr>
            <p:ph idx="10"/>
          </p:nvPr>
        </p:nvSpPr>
        <p:spPr>
          <a:xfrm>
            <a:off x="1198800" y="1825625"/>
            <a:ext cx="9792000" cy="4099848"/>
          </a:xfrm>
        </p:spPr>
        <p:txBody>
          <a:bodyPr>
            <a:normAutofit/>
          </a:bodyPr>
          <a:lstStyle/>
          <a:p>
            <a:r>
              <a:rPr lang="nb-NO" b="1" dirty="0"/>
              <a:t>Hva tenker dere umiddelbart om disse forventningene? </a:t>
            </a:r>
            <a:endParaRPr lang="nb-NO" sz="2400" dirty="0"/>
          </a:p>
          <a:p>
            <a:pPr lvl="1"/>
            <a:r>
              <a:rPr lang="nb-NO" sz="2400" dirty="0"/>
              <a:t>Er det noe som virker spesielt inspirerende eller motiverende?</a:t>
            </a:r>
          </a:p>
          <a:p>
            <a:pPr lvl="1"/>
            <a:r>
              <a:rPr lang="nb-NO" sz="2400" dirty="0"/>
              <a:t>Er det noe dere ikke er enig i? Noe som ikke gir mening i deres kontekst?</a:t>
            </a:r>
          </a:p>
          <a:p>
            <a:pPr lvl="1"/>
            <a:r>
              <a:rPr lang="nb-NO" sz="2400" dirty="0"/>
              <a:t>Er det noe dere savner? </a:t>
            </a:r>
          </a:p>
          <a:p>
            <a:pPr lvl="1"/>
            <a:endParaRPr lang="nb-NO" sz="2400" dirty="0"/>
          </a:p>
          <a:p>
            <a:pPr lvl="1"/>
            <a:endParaRPr lang="nb-NO" sz="2400" dirty="0"/>
          </a:p>
          <a:p>
            <a:pPr marL="0" indent="0">
              <a:buNone/>
            </a:pPr>
            <a:r>
              <a:rPr lang="nb-NO" sz="2800" dirty="0"/>
              <a:t>Diskuter i par/trio i 2 min, så kort deling i plenum.</a:t>
            </a:r>
          </a:p>
          <a:p>
            <a:endParaRPr lang="nb-NO" dirty="0"/>
          </a:p>
        </p:txBody>
      </p:sp>
      <p:sp>
        <p:nvSpPr>
          <p:cNvPr id="4" name="Plassholder for lysbildenummer 3">
            <a:extLst>
              <a:ext uri="{FF2B5EF4-FFF2-40B4-BE49-F238E27FC236}">
                <a16:creationId xmlns:a16="http://schemas.microsoft.com/office/drawing/2014/main" id="{74F7CA07-4804-05A2-BA08-02C4D9E2D5FE}"/>
              </a:ext>
            </a:extLst>
          </p:cNvPr>
          <p:cNvSpPr>
            <a:spLocks noGrp="1"/>
          </p:cNvSpPr>
          <p:nvPr>
            <p:ph type="sldNum" sz="quarter" idx="4"/>
          </p:nvPr>
        </p:nvSpPr>
        <p:spPr>
          <a:xfrm>
            <a:off x="11555518" y="6317146"/>
            <a:ext cx="450010" cy="360000"/>
          </a:xfrm>
        </p:spPr>
        <p:txBody>
          <a:bodyPr anchor="ctr">
            <a:normAutofit/>
          </a:bodyPr>
          <a:lstStyle/>
          <a:p>
            <a:pPr>
              <a:spcAft>
                <a:spcPts val="600"/>
              </a:spcAft>
            </a:pPr>
            <a:fld id="{CBF60C1B-21D4-425B-89C8-B0A7AB09A1E4}" type="slidenum">
              <a:rPr lang="nb-NO" smtClean="0"/>
              <a:pPr>
                <a:spcAft>
                  <a:spcPts val="600"/>
                </a:spcAft>
              </a:pPr>
              <a:t>8</a:t>
            </a:fld>
            <a:endParaRPr lang="nb-NO"/>
          </a:p>
        </p:txBody>
      </p:sp>
    </p:spTree>
    <p:extLst>
      <p:ext uri="{BB962C8B-B14F-4D97-AF65-F5344CB8AC3E}">
        <p14:creationId xmlns:p14="http://schemas.microsoft.com/office/powerpoint/2010/main" val="392953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31F20-791E-9944-7FEC-DD394FDED255}"/>
              </a:ext>
            </a:extLst>
          </p:cNvPr>
          <p:cNvSpPr>
            <a:spLocks noGrp="1"/>
          </p:cNvSpPr>
          <p:nvPr>
            <p:ph type="title"/>
          </p:nvPr>
        </p:nvSpPr>
        <p:spPr>
          <a:xfrm>
            <a:off x="838200" y="365125"/>
            <a:ext cx="9000000" cy="1325563"/>
          </a:xfrm>
        </p:spPr>
        <p:txBody>
          <a:bodyPr anchor="ctr">
            <a:normAutofit/>
          </a:bodyPr>
          <a:lstStyle/>
          <a:p>
            <a:r>
              <a:rPr lang="nb-NO" dirty="0"/>
              <a:t>Konkrete refleksjonsspørsmål til hver av de fem forventingene</a:t>
            </a:r>
          </a:p>
        </p:txBody>
      </p:sp>
      <p:sp>
        <p:nvSpPr>
          <p:cNvPr id="4" name="Plassholder for lysbildenummer 3">
            <a:extLst>
              <a:ext uri="{FF2B5EF4-FFF2-40B4-BE49-F238E27FC236}">
                <a16:creationId xmlns:a16="http://schemas.microsoft.com/office/drawing/2014/main" id="{9256A440-CCF1-941B-3F4F-AED6169026CA}"/>
              </a:ext>
            </a:extLst>
          </p:cNvPr>
          <p:cNvSpPr>
            <a:spLocks noGrp="1"/>
          </p:cNvSpPr>
          <p:nvPr>
            <p:ph type="sldNum" sz="quarter" idx="12"/>
          </p:nvPr>
        </p:nvSpPr>
        <p:spPr>
          <a:xfrm>
            <a:off x="11555999" y="6318000"/>
            <a:ext cx="450000" cy="360000"/>
          </a:xfrm>
        </p:spPr>
        <p:txBody>
          <a:bodyPr anchor="ctr">
            <a:normAutofit/>
          </a:bodyPr>
          <a:lstStyle/>
          <a:p>
            <a:pPr>
              <a:spcAft>
                <a:spcPts val="600"/>
              </a:spcAft>
            </a:pPr>
            <a:fld id="{CBF60C1B-21D4-425B-89C8-B0A7AB09A1E4}" type="slidenum">
              <a:rPr lang="nb-NO" smtClean="0"/>
              <a:pPr>
                <a:spcAft>
                  <a:spcPts val="600"/>
                </a:spcAft>
              </a:pPr>
              <a:t>9</a:t>
            </a:fld>
            <a:endParaRPr lang="nb-NO"/>
          </a:p>
        </p:txBody>
      </p:sp>
      <p:sp>
        <p:nvSpPr>
          <p:cNvPr id="18" name="Text Placeholder 4">
            <a:extLst>
              <a:ext uri="{FF2B5EF4-FFF2-40B4-BE49-F238E27FC236}">
                <a16:creationId xmlns:a16="http://schemas.microsoft.com/office/drawing/2014/main" id="{A52D68D2-C8AA-E565-72FB-2D80AE1BCDE5}"/>
              </a:ext>
            </a:extLst>
          </p:cNvPr>
          <p:cNvSpPr>
            <a:spLocks noGrp="1"/>
          </p:cNvSpPr>
          <p:nvPr>
            <p:ph type="body" sz="quarter" idx="15"/>
          </p:nvPr>
        </p:nvSpPr>
        <p:spPr>
          <a:xfrm>
            <a:off x="9846000" y="5698836"/>
            <a:ext cx="2150771" cy="478127"/>
          </a:xfrm>
        </p:spPr>
        <p:txBody>
          <a:bodyPr/>
          <a:lstStyle/>
          <a:p>
            <a:endParaRPr lang="en-US"/>
          </a:p>
        </p:txBody>
      </p:sp>
      <p:graphicFrame>
        <p:nvGraphicFramePr>
          <p:cNvPr id="19" name="Plassholder for innhold 2">
            <a:extLst>
              <a:ext uri="{FF2B5EF4-FFF2-40B4-BE49-F238E27FC236}">
                <a16:creationId xmlns:a16="http://schemas.microsoft.com/office/drawing/2014/main" id="{A0202996-C884-7B4C-FBB0-F5729B280D6F}"/>
              </a:ext>
            </a:extLst>
          </p:cNvPr>
          <p:cNvGraphicFramePr>
            <a:graphicFrameLocks noGrp="1"/>
          </p:cNvGraphicFramePr>
          <p:nvPr>
            <p:ph idx="1"/>
            <p:extLst>
              <p:ext uri="{D42A27DB-BD31-4B8C-83A1-F6EECF244321}">
                <p14:modId xmlns:p14="http://schemas.microsoft.com/office/powerpoint/2010/main" val="2119973158"/>
              </p:ext>
            </p:extLst>
          </p:nvPr>
        </p:nvGraphicFramePr>
        <p:xfrm>
          <a:off x="846000" y="1586561"/>
          <a:ext cx="9000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71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DFD">
  <a:themeElements>
    <a:clrScheme name="Egendefinert 3">
      <a:dk1>
        <a:srgbClr val="000000"/>
      </a:dk1>
      <a:lt1>
        <a:srgbClr val="FFFFFF"/>
      </a:lt1>
      <a:dk2>
        <a:srgbClr val="01383F"/>
      </a:dk2>
      <a:lt2>
        <a:srgbClr val="E7E6E6"/>
      </a:lt2>
      <a:accent1>
        <a:srgbClr val="3F9CA3"/>
      </a:accent1>
      <a:accent2>
        <a:srgbClr val="89D7D7"/>
      </a:accent2>
      <a:accent3>
        <a:srgbClr val="6EA0F5"/>
      </a:accent3>
      <a:accent4>
        <a:srgbClr val="79F0B2"/>
      </a:accent4>
      <a:accent5>
        <a:srgbClr val="AD54F0"/>
      </a:accent5>
      <a:accent6>
        <a:srgbClr val="F1E761"/>
      </a:accent6>
      <a:hlink>
        <a:srgbClr val="0563C1"/>
      </a:hlink>
      <a:folHlink>
        <a:srgbClr val="7F7F7F"/>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D_PowerPoint_Bokmål.potx" id="{A0E3A076-BE5C-44F0-BAF6-99B2A0E9CEF8}" vid="{75883E52-D6EC-4433-A56C-D49F1909FD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8BB0E9188DF944A82562AEF410854C" ma:contentTypeVersion="13" ma:contentTypeDescription="Opprett et nytt dokument." ma:contentTypeScope="" ma:versionID="1543699949fd67cf896be27bad7f4bc5">
  <xsd:schema xmlns:xsd="http://www.w3.org/2001/XMLSchema" xmlns:xs="http://www.w3.org/2001/XMLSchema" xmlns:p="http://schemas.microsoft.com/office/2006/metadata/properties" xmlns:ns2="0ee7c7f9-ff20-4020-bf5b-b7ae3560afb3" xmlns:ns3="fce46e82-43fb-4cb8-b20c-e15fb87e7855" targetNamespace="http://schemas.microsoft.com/office/2006/metadata/properties" ma:root="true" ma:fieldsID="b727f27e46f09514cc013f1913a348c2" ns2:_="" ns3:_="">
    <xsd:import namespace="0ee7c7f9-ff20-4020-bf5b-b7ae3560afb3"/>
    <xsd:import namespace="fce46e82-43fb-4cb8-b20c-e15fb87e78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c7f9-ff20-4020-bf5b-b7ae3560a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46e82-43fb-4cb8-b20c-e15fb87e785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835f1246-b4c3-4b3c-9189-9a6269a936bb}" ma:internalName="TaxCatchAll" ma:showField="CatchAllData" ma:web="fce46e82-43fb-4cb8-b20c-e15fb87e7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e7c7f9-ff20-4020-bf5b-b7ae3560afb3">
      <Terms xmlns="http://schemas.microsoft.com/office/infopath/2007/PartnerControls"/>
    </lcf76f155ced4ddcb4097134ff3c332f>
    <TaxCatchAll xmlns="fce46e82-43fb-4cb8-b20c-e15fb87e7855" xsi:nil="true"/>
  </documentManagement>
</p:properties>
</file>

<file path=customXml/itemProps1.xml><?xml version="1.0" encoding="utf-8"?>
<ds:datastoreItem xmlns:ds="http://schemas.openxmlformats.org/officeDocument/2006/customXml" ds:itemID="{8E9AC44B-AC4B-4A21-9A42-3A9423B06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7c7f9-ff20-4020-bf5b-b7ae3560afb3"/>
    <ds:schemaRef ds:uri="fce46e82-43fb-4cb8-b20c-e15fb87e7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F4BF6C-2E9F-49C0-A0DC-9CA98FB71B56}">
  <ds:schemaRefs>
    <ds:schemaRef ds:uri="http://schemas.microsoft.com/sharepoint/v3/contenttype/forms"/>
  </ds:schemaRefs>
</ds:datastoreItem>
</file>

<file path=customXml/itemProps3.xml><?xml version="1.0" encoding="utf-8"?>
<ds:datastoreItem xmlns:ds="http://schemas.openxmlformats.org/officeDocument/2006/customXml" ds:itemID="{4613A552-2F5C-4ED9-BD02-F1B8B897B5AB}">
  <ds:schemaRefs>
    <ds:schemaRef ds:uri="http://purl.org/dc/elements/1.1/"/>
    <ds:schemaRef ds:uri="0ee7c7f9-ff20-4020-bf5b-b7ae3560afb3"/>
    <ds:schemaRef ds:uri="http://schemas.openxmlformats.org/package/2006/metadata/core-properties"/>
    <ds:schemaRef ds:uri="http://purl.org/dc/terms/"/>
    <ds:schemaRef ds:uri="http://schemas.microsoft.com/office/infopath/2007/PartnerControls"/>
    <ds:schemaRef ds:uri="fce46e82-43fb-4cb8-b20c-e15fb87e7855"/>
    <ds:schemaRef ds:uri="http://purl.org/dc/dcmitype/"/>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369</TotalTime>
  <Words>3679</Words>
  <Application>Microsoft Office PowerPoint</Application>
  <PresentationFormat>Widescreen</PresentationFormat>
  <Paragraphs>439</Paragraphs>
  <Slides>38</Slides>
  <Notes>34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Calibri</vt:lpstr>
      <vt:lpstr>Open Sans</vt:lpstr>
      <vt:lpstr>Segoe UI</vt:lpstr>
      <vt:lpstr>Default Theme DFD</vt:lpstr>
      <vt:lpstr>PowerPoint-presentasjon</vt:lpstr>
      <vt:lpstr>Om guiden – hva er dette dokumentet?</vt:lpstr>
      <vt:lpstr>Guidens innhold</vt:lpstr>
      <vt:lpstr>Hvorfor nytt grunnlag for god ledelse i staten?</vt:lpstr>
      <vt:lpstr>PowerPoint-presentasjon</vt:lpstr>
      <vt:lpstr>PowerPoint-presentasjon</vt:lpstr>
      <vt:lpstr>Tre ulike metoder for å ta i bruk ledelsesgrunnlaget</vt:lpstr>
      <vt:lpstr>Overordnede refleksjonsspørsmål</vt:lpstr>
      <vt:lpstr>Konkrete refleksjonsspørsmål til hver av de fem forventingene</vt:lpstr>
      <vt:lpstr>Refleksjonsspørsmål </vt:lpstr>
      <vt:lpstr>PowerPoint-presentasjon</vt:lpstr>
      <vt:lpstr>Refleksjonsspørsmål</vt:lpstr>
      <vt:lpstr>Refleksjonsspørsmål</vt:lpstr>
      <vt:lpstr>Refleksjonsspørsmål</vt:lpstr>
      <vt:lpstr>Introduksjon til å vurdere egen praksis mot forventingene </vt:lpstr>
      <vt:lpstr>PowerPoint-presentasjon</vt:lpstr>
      <vt:lpstr>PowerPoint-presentasjon</vt:lpstr>
      <vt:lpstr>PowerPoint-presentasjon</vt:lpstr>
      <vt:lpstr>PowerPoint-presentasjon</vt:lpstr>
      <vt:lpstr>PowerPoint-presentasjon</vt:lpstr>
      <vt:lpstr>For virksomheter som har egne ledelsesprinsipper: Sammenligning og tilpasning til Grunnlag for god ledelse i staten</vt:lpstr>
      <vt:lpstr>Sammenligning og tilpasning</vt:lpstr>
      <vt:lpstr>PowerPoint-presentasjon</vt:lpstr>
      <vt:lpstr>Forberedelse for deg som fasilitator</vt:lpstr>
      <vt:lpstr>Forslag til gjennomføring</vt:lpstr>
      <vt:lpstr>Kjøreplan for refleksjon i ledermøter/ledergrupper</vt:lpstr>
      <vt:lpstr>Forslag til «hjemmeoppgaver» mellom ledermøtene</vt:lpstr>
      <vt:lpstr>Forslag til kjøreplan ledersamling</vt:lpstr>
      <vt:lpstr>Tips for digital gjennomføring</vt:lpstr>
      <vt:lpstr>Tips for hybrid gjennomføring</vt:lpstr>
      <vt:lpstr>Ulike metoder  Vi har fire forslag til ulike metoder på de neste sidene.  Du velger selv de metodene som passer for din gruppe  og den tiden dere har til rådighet.   Vi anbefaler at du varierer mellom ulike metoder enten dere velger å gjennomføre opplegget over en dag eller deler dette opp over flere møter. </vt:lpstr>
      <vt:lpstr>Refleksjonsgrupper med roterende tema</vt:lpstr>
      <vt:lpstr>Kollegaveiledning (peer coaching) </vt:lpstr>
      <vt:lpstr>Gående møter (Walk and talk)</vt:lpstr>
      <vt:lpstr>«Stopp - start – fortsette» øvelse</vt:lpstr>
      <vt:lpstr>Hvordan kan dere ta grunnlaget i bruk fremover?</vt:lpstr>
      <vt:lpstr>Ressurser hos  DFØ / Statens  arbeidsgiverportal</vt:lpstr>
      <vt:lpstr>Et utvalg ressurser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Stina Hansteen Solhøy</dc:creator>
  <cp:lastModifiedBy>Stina Hansteen Solhøy</cp:lastModifiedBy>
  <cp:revision>25</cp:revision>
  <cp:lastPrinted>2024-11-22T11:50:08Z</cp:lastPrinted>
  <dcterms:created xsi:type="dcterms:W3CDTF">2024-10-10T09:53:15Z</dcterms:created>
  <dcterms:modified xsi:type="dcterms:W3CDTF">2024-11-27T08:44:28Z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a0defb-d95a-4801-9cac-afdefc91cdbd_Enabled">
    <vt:lpwstr>true</vt:lpwstr>
  </property>
  <property fmtid="{D5CDD505-2E9C-101B-9397-08002B2CF9AE}" pid="3" name="MSIP_Label_b7a0defb-d95a-4801-9cac-afdefc91cdbd_SetDate">
    <vt:lpwstr>2022-08-29T11:31:38Z</vt:lpwstr>
  </property>
  <property fmtid="{D5CDD505-2E9C-101B-9397-08002B2CF9AE}" pid="4" name="MSIP_Label_b7a0defb-d95a-4801-9cac-afdefc91cdbd_Method">
    <vt:lpwstr>Standard</vt:lpwstr>
  </property>
  <property fmtid="{D5CDD505-2E9C-101B-9397-08002B2CF9AE}" pid="5" name="MSIP_Label_b7a0defb-d95a-4801-9cac-afdefc91cdbd_Name">
    <vt:lpwstr>Intern (KDD)</vt:lpwstr>
  </property>
  <property fmtid="{D5CDD505-2E9C-101B-9397-08002B2CF9AE}" pid="6" name="MSIP_Label_b7a0defb-d95a-4801-9cac-afdefc91cdbd_SiteId">
    <vt:lpwstr>f696e186-1c3b-44cd-bf76-5ace0e7007bd</vt:lpwstr>
  </property>
  <property fmtid="{D5CDD505-2E9C-101B-9397-08002B2CF9AE}" pid="7" name="MSIP_Label_b7a0defb-d95a-4801-9cac-afdefc91cdbd_ActionId">
    <vt:lpwstr>aa5f2985-f1f7-4c0e-ab69-5ab9f5b85ad1</vt:lpwstr>
  </property>
  <property fmtid="{D5CDD505-2E9C-101B-9397-08002B2CF9AE}" pid="8" name="MSIP_Label_b7a0defb-d95a-4801-9cac-afdefc91cdbd_ContentBits">
    <vt:lpwstr>0</vt:lpwstr>
  </property>
  <property fmtid="{D5CDD505-2E9C-101B-9397-08002B2CF9AE}" pid="9" name="ContentTypeId">
    <vt:lpwstr>0x010100588BB0E9188DF944A82562AEF410854C</vt:lpwstr>
  </property>
  <property fmtid="{D5CDD505-2E9C-101B-9397-08002B2CF9AE}" pid="10" name="MediaServiceImageTags">
    <vt:lpwstr/>
  </property>
</Properties>
</file>