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6" r:id="rId3"/>
    <p:sldMasterId id="2147483680" r:id="rId4"/>
    <p:sldMasterId id="2147483692" r:id="rId5"/>
    <p:sldMasterId id="2147483728" r:id="rId6"/>
  </p:sldMasterIdLst>
  <p:notesMasterIdLst>
    <p:notesMasterId r:id="rId23"/>
  </p:notesMasterIdLst>
  <p:handoutMasterIdLst>
    <p:handoutMasterId r:id="rId24"/>
  </p:handoutMasterIdLst>
  <p:sldIdLst>
    <p:sldId id="266" r:id="rId7"/>
    <p:sldId id="616" r:id="rId8"/>
    <p:sldId id="596" r:id="rId9"/>
    <p:sldId id="623" r:id="rId10"/>
    <p:sldId id="424" r:id="rId11"/>
    <p:sldId id="626" r:id="rId12"/>
    <p:sldId id="627" r:id="rId13"/>
    <p:sldId id="336" r:id="rId14"/>
    <p:sldId id="422" r:id="rId15"/>
    <p:sldId id="622" r:id="rId16"/>
    <p:sldId id="666" r:id="rId17"/>
    <p:sldId id="660" r:id="rId18"/>
    <p:sldId id="624" r:id="rId19"/>
    <p:sldId id="498" r:id="rId20"/>
    <p:sldId id="625" r:id="rId21"/>
    <p:sldId id="404" r:id="rId2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CD487E34-83A8-42EC-8252-D10AEAF09293}">
          <p14:sldIdLst>
            <p14:sldId id="266"/>
            <p14:sldId id="616"/>
            <p14:sldId id="596"/>
            <p14:sldId id="623"/>
            <p14:sldId id="424"/>
            <p14:sldId id="626"/>
            <p14:sldId id="627"/>
            <p14:sldId id="336"/>
            <p14:sldId id="422"/>
            <p14:sldId id="622"/>
            <p14:sldId id="666"/>
            <p14:sldId id="660"/>
            <p14:sldId id="624"/>
          </p14:sldIdLst>
        </p14:section>
        <p14:section name="Inndeling uten navn" id="{9F87F502-513E-406C-9B9D-29E96BAE9068}">
          <p14:sldIdLst>
            <p14:sldId id="498"/>
            <p14:sldId id="625"/>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E2"/>
    <a:srgbClr val="9966FF"/>
    <a:srgbClr val="FF66CC"/>
    <a:srgbClr val="CC99FF"/>
    <a:srgbClr val="CC66FF"/>
    <a:srgbClr val="CC0066"/>
    <a:srgbClr val="006666"/>
    <a:srgbClr val="003300"/>
    <a:srgbClr val="33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161" autoAdjust="0"/>
  </p:normalViewPr>
  <p:slideViewPr>
    <p:cSldViewPr>
      <p:cViewPr varScale="1">
        <p:scale>
          <a:sx n="91" d="100"/>
          <a:sy n="91" d="100"/>
        </p:scale>
        <p:origin x="204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295"/>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sz="quarter" idx="1"/>
          </p:nvPr>
        </p:nvSpPr>
        <p:spPr>
          <a:xfrm>
            <a:off x="3848647" y="0"/>
            <a:ext cx="2944283" cy="498295"/>
          </a:xfrm>
          <a:prstGeom prst="rect">
            <a:avLst/>
          </a:prstGeom>
        </p:spPr>
        <p:txBody>
          <a:bodyPr vert="horz" lIns="91433" tIns="45717" rIns="91433" bIns="45717" rtlCol="0"/>
          <a:lstStyle>
            <a:lvl1pPr algn="r">
              <a:defRPr sz="1200"/>
            </a:lvl1pPr>
          </a:lstStyle>
          <a:p>
            <a:fld id="{47A7B7C5-8189-4B73-B508-7A0D0CDCF622}" type="datetimeFigureOut">
              <a:rPr lang="en-GB" smtClean="0"/>
              <a:t>09/11/2018</a:t>
            </a:fld>
            <a:endParaRPr lang="en-GB"/>
          </a:p>
        </p:txBody>
      </p:sp>
      <p:sp>
        <p:nvSpPr>
          <p:cNvPr id="4" name="Footer Placeholder 3"/>
          <p:cNvSpPr>
            <a:spLocks noGrp="1"/>
          </p:cNvSpPr>
          <p:nvPr>
            <p:ph type="ftr" sz="quarter" idx="2"/>
          </p:nvPr>
        </p:nvSpPr>
        <p:spPr>
          <a:xfrm>
            <a:off x="2" y="9433110"/>
            <a:ext cx="2944283" cy="498294"/>
          </a:xfrm>
          <a:prstGeom prst="rect">
            <a:avLst/>
          </a:prstGeom>
        </p:spPr>
        <p:txBody>
          <a:bodyPr vert="horz" lIns="91433" tIns="45717" rIns="91433"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48647" y="9433110"/>
            <a:ext cx="2944283" cy="498294"/>
          </a:xfrm>
          <a:prstGeom prst="rect">
            <a:avLst/>
          </a:prstGeom>
        </p:spPr>
        <p:txBody>
          <a:bodyPr vert="horz" lIns="91433" tIns="45717" rIns="91433" bIns="45717" rtlCol="0" anchor="b"/>
          <a:lstStyle>
            <a:lvl1pPr algn="r">
              <a:defRPr sz="1200"/>
            </a:lvl1pPr>
          </a:lstStyle>
          <a:p>
            <a:fld id="{4CBD2B6B-E2F7-437E-B8C2-C84E6FF5F26E}" type="slidenum">
              <a:rPr lang="en-GB" smtClean="0"/>
              <a:t>‹#›</a:t>
            </a:fld>
            <a:endParaRPr lang="en-GB"/>
          </a:p>
        </p:txBody>
      </p:sp>
    </p:spTree>
    <p:extLst>
      <p:ext uri="{BB962C8B-B14F-4D97-AF65-F5344CB8AC3E}">
        <p14:creationId xmlns:p14="http://schemas.microsoft.com/office/powerpoint/2010/main" val="102743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6570"/>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3848647" y="0"/>
            <a:ext cx="2944283" cy="496570"/>
          </a:xfrm>
          <a:prstGeom prst="rect">
            <a:avLst/>
          </a:prstGeom>
        </p:spPr>
        <p:txBody>
          <a:bodyPr vert="horz" lIns="91433" tIns="45717" rIns="91433" bIns="45717" rtlCol="0"/>
          <a:lstStyle>
            <a:lvl1pPr algn="r">
              <a:defRPr sz="1200"/>
            </a:lvl1pPr>
          </a:lstStyle>
          <a:p>
            <a:fld id="{3200A3DA-6E4B-43B2-87B6-9C3F36835703}" type="datetimeFigureOut">
              <a:rPr lang="en-GB" smtClean="0"/>
              <a:t>09/11/2018</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3106"/>
            <a:ext cx="2944283" cy="496570"/>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33106"/>
            <a:ext cx="2944283" cy="496570"/>
          </a:xfrm>
          <a:prstGeom prst="rect">
            <a:avLst/>
          </a:prstGeom>
        </p:spPr>
        <p:txBody>
          <a:bodyPr vert="horz" lIns="91433" tIns="45717" rIns="91433" bIns="45717" rtlCol="0" anchor="b"/>
          <a:lstStyle>
            <a:lvl1pPr algn="r">
              <a:defRPr sz="1200"/>
            </a:lvl1pPr>
          </a:lstStyle>
          <a:p>
            <a:fld id="{EDCDCA79-622F-41E3-871C-866703B96847}" type="slidenum">
              <a:rPr lang="en-GB" smtClean="0"/>
              <a:t>‹#›</a:t>
            </a:fld>
            <a:endParaRPr lang="en-GB"/>
          </a:p>
        </p:txBody>
      </p:sp>
    </p:spTree>
    <p:extLst>
      <p:ext uri="{BB962C8B-B14F-4D97-AF65-F5344CB8AC3E}">
        <p14:creationId xmlns:p14="http://schemas.microsoft.com/office/powerpoint/2010/main" val="264914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E0B81B-317C-0249-98A8-A4CDC4F70616}" type="slidenum">
              <a:rPr lang="en-US" smtClean="0"/>
              <a:pPr/>
              <a:t>1</a:t>
            </a:fld>
            <a:endParaRPr lang="en-US"/>
          </a:p>
        </p:txBody>
      </p:sp>
    </p:spTree>
    <p:extLst>
      <p:ext uri="{BB962C8B-B14F-4D97-AF65-F5344CB8AC3E}">
        <p14:creationId xmlns:p14="http://schemas.microsoft.com/office/powerpoint/2010/main" val="283677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747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p:txBody>
      </p:sp>
    </p:spTree>
    <p:extLst>
      <p:ext uri="{BB962C8B-B14F-4D97-AF65-F5344CB8AC3E}">
        <p14:creationId xmlns:p14="http://schemas.microsoft.com/office/powerpoint/2010/main" val="201592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DCDCA79-622F-41E3-871C-866703B96847}" type="slidenum">
              <a:rPr lang="en-GB" smtClean="0"/>
              <a:t>4</a:t>
            </a:fld>
            <a:endParaRPr lang="en-GB"/>
          </a:p>
        </p:txBody>
      </p:sp>
    </p:spTree>
    <p:extLst>
      <p:ext uri="{BB962C8B-B14F-4D97-AF65-F5344CB8AC3E}">
        <p14:creationId xmlns:p14="http://schemas.microsoft.com/office/powerpoint/2010/main" val="348156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55E0B81B-317C-0249-98A8-A4CDC4F70616}" type="slidenum">
              <a:rPr lang="en-US" smtClean="0"/>
              <a:pPr/>
              <a:t>5</a:t>
            </a:fld>
            <a:endParaRPr lang="en-US" dirty="0"/>
          </a:p>
        </p:txBody>
      </p:sp>
    </p:spTree>
    <p:extLst>
      <p:ext uri="{BB962C8B-B14F-4D97-AF65-F5344CB8AC3E}">
        <p14:creationId xmlns:p14="http://schemas.microsoft.com/office/powerpoint/2010/main" val="205419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5E0B81B-317C-0249-98A8-A4CDC4F70616}" type="slidenum">
              <a:rPr lang="en-US" smtClean="0"/>
              <a:pPr/>
              <a:t>6</a:t>
            </a:fld>
            <a:endParaRPr lang="en-US" dirty="0"/>
          </a:p>
        </p:txBody>
      </p:sp>
    </p:spTree>
    <p:extLst>
      <p:ext uri="{BB962C8B-B14F-4D97-AF65-F5344CB8AC3E}">
        <p14:creationId xmlns:p14="http://schemas.microsoft.com/office/powerpoint/2010/main" val="78867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49"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DF280CC1-E8CC-4E2A-984F-ED43D2258E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lassholder for lysbilde 1">
            <a:extLst>
              <a:ext uri="{FF2B5EF4-FFF2-40B4-BE49-F238E27FC236}">
                <a16:creationId xmlns:a16="http://schemas.microsoft.com/office/drawing/2014/main" id="{6159BAD8-47DD-4F91-A5BB-72615F5818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Plassholder for notater 2">
            <a:extLst>
              <a:ext uri="{FF2B5EF4-FFF2-40B4-BE49-F238E27FC236}">
                <a16:creationId xmlns:a16="http://schemas.microsoft.com/office/drawing/2014/main" id="{CB67CF86-764D-4B28-9425-897438E03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a:p>
        </p:txBody>
      </p:sp>
      <p:sp>
        <p:nvSpPr>
          <p:cNvPr id="112644" name="Plassholder for lysbildenummer 3">
            <a:extLst>
              <a:ext uri="{FF2B5EF4-FFF2-40B4-BE49-F238E27FC236}">
                <a16:creationId xmlns:a16="http://schemas.microsoft.com/office/drawing/2014/main" id="{D67AF99E-1BD6-4507-8A82-D48D45EA01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8EA64229-773B-4C25-BB70-F3A8E6A40871}" type="slidenum">
              <a:rPr kumimoji="0" lang="en-GB"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GB"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710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DCDCA79-622F-41E3-871C-866703B96847}" type="slidenum">
              <a:rPr lang="en-GB" smtClean="0"/>
              <a:t>13</a:t>
            </a:fld>
            <a:endParaRPr lang="en-GB"/>
          </a:p>
        </p:txBody>
      </p:sp>
    </p:spTree>
    <p:extLst>
      <p:ext uri="{BB962C8B-B14F-4D97-AF65-F5344CB8AC3E}">
        <p14:creationId xmlns:p14="http://schemas.microsoft.com/office/powerpoint/2010/main" val="282066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687388"/>
            <a:ext cx="4572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5E0B81B-317C-0249-98A8-A4CDC4F70616}" type="slidenum">
              <a:rPr lang="en-US" smtClean="0"/>
              <a:pPr/>
              <a:t>15</a:t>
            </a:fld>
            <a:endParaRPr lang="en-US" dirty="0"/>
          </a:p>
        </p:txBody>
      </p:sp>
    </p:spTree>
    <p:extLst>
      <p:ext uri="{BB962C8B-B14F-4D97-AF65-F5344CB8AC3E}">
        <p14:creationId xmlns:p14="http://schemas.microsoft.com/office/powerpoint/2010/main" val="225838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Picture Placeholder 2"/>
          <p:cNvSpPr>
            <a:spLocks noGrp="1"/>
          </p:cNvSpPr>
          <p:nvPr>
            <p:ph type="pic" idx="20"/>
          </p:nvPr>
        </p:nvSpPr>
        <p:spPr>
          <a:xfrm>
            <a:off x="540000" y="1651000"/>
            <a:ext cx="8057900" cy="38735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17"/>
          </p:nvPr>
        </p:nvSpPr>
        <p:spPr>
          <a:xfrm>
            <a:off x="540000" y="5613400"/>
            <a:ext cx="8120700" cy="609600"/>
          </a:xfrm>
          <a:prstGeom prst="rect">
            <a:avLst/>
          </a:prstGeom>
        </p:spPr>
        <p:txBody>
          <a:bodyPr lIns="0" tIns="0" r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cxnSp>
        <p:nvCxnSpPr>
          <p:cNvPr id="14" name="Straight Connector 13"/>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81400"/>
            <a:ext cx="7543800" cy="1384301"/>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a:t>PRESENTATION </a:t>
            </a:r>
            <a:br>
              <a:rPr lang="ga-IE" dirty="0"/>
            </a:br>
            <a:r>
              <a:rPr lang="ga-IE" dirty="0"/>
              <a:t>HEADING</a:t>
            </a:r>
            <a:endParaRPr lang="en-US" dirty="0"/>
          </a:p>
        </p:txBody>
      </p:sp>
      <p:sp>
        <p:nvSpPr>
          <p:cNvPr id="3" name="Subtitle 2"/>
          <p:cNvSpPr>
            <a:spLocks noGrp="1"/>
          </p:cNvSpPr>
          <p:nvPr>
            <p:ph type="subTitle" idx="1" hasCustomPrompt="1"/>
          </p:nvPr>
        </p:nvSpPr>
        <p:spPr>
          <a:xfrm>
            <a:off x="685800" y="5130000"/>
            <a:ext cx="7543800" cy="326158"/>
          </a:xfr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HEADING</a:t>
            </a:r>
            <a:endParaRPr lang="en-US" dirty="0"/>
          </a:p>
        </p:txBody>
      </p:sp>
      <p:sp>
        <p:nvSpPr>
          <p:cNvPr id="6" name="Text Placeholder 5"/>
          <p:cNvSpPr>
            <a:spLocks noGrp="1"/>
          </p:cNvSpPr>
          <p:nvPr>
            <p:ph type="body" sz="quarter" idx="10" hasCustomPrompt="1"/>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a:t>Presenter Name</a:t>
            </a:r>
          </a:p>
          <a:p>
            <a:pPr lvl="0"/>
            <a:r>
              <a:rPr lang="ga-IE" dirty="0"/>
              <a:t>Presenter Title</a:t>
            </a:r>
            <a:endParaRPr lang="en-US" dirty="0"/>
          </a:p>
        </p:txBody>
      </p:sp>
      <p:pic>
        <p:nvPicPr>
          <p:cNvPr id="5" name="Picture 4" descr="ti-A3logo.png"/>
          <p:cNvPicPr>
            <a:picLocks noChangeAspect="1"/>
          </p:cNvPicPr>
          <p:nvPr/>
        </p:nvPicPr>
        <p:blipFill>
          <a:blip r:embed="rId2"/>
          <a:stretch>
            <a:fillRect/>
          </a:stretch>
        </p:blipFill>
        <p:spPr>
          <a:xfrm>
            <a:off x="6041022" y="547533"/>
            <a:ext cx="2493378" cy="595467"/>
          </a:xfrm>
          <a:prstGeom prst="rect">
            <a:avLst/>
          </a:prstGeom>
        </p:spPr>
      </p:pic>
      <p:cxnSp>
        <p:nvCxnSpPr>
          <p:cNvPr id="18" name="Straight Connector 17"/>
          <p:cNvCxnSpPr/>
          <p:nvPr/>
        </p:nvCxnSpPr>
        <p:spPr>
          <a:xfrm>
            <a:off x="685800" y="500784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4" descr="ti-A3logo.png"/>
          <p:cNvPicPr>
            <a:picLocks noChangeAspect="1"/>
          </p:cNvPicPr>
          <p:nvPr/>
        </p:nvPicPr>
        <p:blipFill>
          <a:blip r:embed="rId2"/>
          <a:stretch>
            <a:fillRect/>
          </a:stretch>
        </p:blipFill>
        <p:spPr>
          <a:xfrm>
            <a:off x="3172911" y="2998633"/>
            <a:ext cx="2493378" cy="595467"/>
          </a:xfrm>
          <a:prstGeom prst="rect">
            <a:avLst/>
          </a:prstGeom>
        </p:spPr>
      </p:pic>
      <p:sp>
        <p:nvSpPr>
          <p:cNvPr id="7" name="TextBox 6"/>
          <p:cNvSpPr txBox="1"/>
          <p:nvPr/>
        </p:nvSpPr>
        <p:spPr>
          <a:xfrm>
            <a:off x="2743200" y="4394200"/>
            <a:ext cx="3416300" cy="446276"/>
          </a:xfrm>
          <a:prstGeom prst="rect">
            <a:avLst/>
          </a:prstGeom>
          <a:noFill/>
        </p:spPr>
        <p:txBody>
          <a:bodyPr wrap="square" rtlCol="0">
            <a:spAutoFit/>
          </a:bodyPr>
          <a:lstStyle/>
          <a:p>
            <a:pPr algn="ctr"/>
            <a:r>
              <a:rPr lang="en-US" sz="2300" dirty="0" err="1">
                <a:solidFill>
                  <a:schemeClr val="bg1"/>
                </a:solidFill>
                <a:latin typeface="Arial Narrow"/>
                <a:cs typeface="Arial Narrow"/>
              </a:rPr>
              <a:t>www.transparency.org</a:t>
            </a:r>
            <a:endParaRPr lang="en-US" sz="2300" dirty="0">
              <a:solidFill>
                <a:schemeClr val="bg1"/>
              </a:solidFill>
              <a:latin typeface="Arial Narrow"/>
              <a:cs typeface="Arial Narrow"/>
            </a:endParaRPr>
          </a:p>
        </p:txBody>
      </p:sp>
      <p:sp>
        <p:nvSpPr>
          <p:cNvPr id="8" name="TextBox 7"/>
          <p:cNvSpPr txBox="1"/>
          <p:nvPr/>
        </p:nvSpPr>
        <p:spPr>
          <a:xfrm>
            <a:off x="2260600" y="4965700"/>
            <a:ext cx="4381500" cy="784830"/>
          </a:xfrm>
          <a:prstGeom prst="rect">
            <a:avLst/>
          </a:prstGeom>
          <a:noFill/>
        </p:spPr>
        <p:txBody>
          <a:bodyPr wrap="square" rtlCol="0">
            <a:spAutoFit/>
          </a:bodyPr>
          <a:lstStyle/>
          <a:p>
            <a:pPr algn="ctr"/>
            <a:r>
              <a:rPr lang="en-US" sz="1500" b="0" i="0" dirty="0" err="1">
                <a:solidFill>
                  <a:schemeClr val="bg1"/>
                </a:solidFill>
                <a:latin typeface="Arial Narrow"/>
                <a:cs typeface="Arial Narrow"/>
              </a:rPr>
              <a:t>facebook.com/transparencyinternational</a:t>
            </a:r>
            <a:endParaRPr lang="en-US" sz="1500" b="0" i="0" dirty="0">
              <a:solidFill>
                <a:schemeClr val="bg1"/>
              </a:solidFill>
              <a:latin typeface="Arial Narrow"/>
              <a:cs typeface="Arial Narrow"/>
            </a:endParaRPr>
          </a:p>
          <a:p>
            <a:pPr algn="ctr"/>
            <a:r>
              <a:rPr lang="en-US" sz="1500" b="0" i="0" dirty="0" err="1">
                <a:solidFill>
                  <a:schemeClr val="bg1"/>
                </a:solidFill>
                <a:latin typeface="Arial Narrow"/>
                <a:cs typeface="Arial Narrow"/>
              </a:rPr>
              <a:t>twitter.com</a:t>
            </a:r>
            <a:r>
              <a:rPr lang="en-US" sz="1500" b="0" i="0" dirty="0">
                <a:solidFill>
                  <a:schemeClr val="bg1"/>
                </a:solidFill>
                <a:latin typeface="Arial Narrow"/>
                <a:cs typeface="Arial Narrow"/>
              </a:rPr>
              <a:t>/anticorruption </a:t>
            </a:r>
          </a:p>
          <a:p>
            <a:pPr algn="ctr"/>
            <a:r>
              <a:rPr lang="en-US" sz="1500" b="0" i="0" dirty="0" err="1">
                <a:solidFill>
                  <a:schemeClr val="bg1"/>
                </a:solidFill>
                <a:latin typeface="Arial Narrow"/>
                <a:cs typeface="Arial Narrow"/>
              </a:rPr>
              <a:t>blog.transparency.org</a:t>
            </a:r>
            <a:r>
              <a:rPr lang="en-US" sz="1500" b="0" i="0" dirty="0">
                <a:solidFill>
                  <a:schemeClr val="bg1"/>
                </a:solidFill>
                <a:latin typeface="Arial Narrow"/>
                <a:cs typeface="Arial Narrow"/>
              </a:rPr>
              <a:t> </a:t>
            </a:r>
          </a:p>
        </p:txBody>
      </p:sp>
      <p:sp>
        <p:nvSpPr>
          <p:cNvPr id="9" name="TextBox 8"/>
          <p:cNvSpPr txBox="1"/>
          <p:nvPr/>
        </p:nvSpPr>
        <p:spPr>
          <a:xfrm>
            <a:off x="2197100" y="5816600"/>
            <a:ext cx="4508500" cy="323165"/>
          </a:xfrm>
          <a:prstGeom prst="rect">
            <a:avLst/>
          </a:prstGeom>
          <a:noFill/>
        </p:spPr>
        <p:txBody>
          <a:bodyPr wrap="square" rtlCol="0">
            <a:spAutoFit/>
          </a:bodyPr>
          <a:lstStyle/>
          <a:p>
            <a:pPr algn="ctr"/>
            <a:r>
              <a:rPr lang="en-US" sz="1500" b="0" i="0" dirty="0">
                <a:solidFill>
                  <a:schemeClr val="bg1"/>
                </a:solidFill>
                <a:latin typeface="Arial Narrow"/>
                <a:cs typeface="Arial Narrow"/>
              </a:rPr>
              <a:t>© 2013 Transparency International.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lvl1pPr>
              <a:defRPr/>
            </a:lvl1pPr>
          </a:lstStyle>
          <a:p>
            <a:fld id="{CE6ED7C5-1143-4884-AC48-FB6A204886BB}" type="datetimeFigureOut">
              <a:rPr lang="en-GB" smtClean="0"/>
              <a:t>09/11/2018</a:t>
            </a:fld>
            <a:endParaRPr lang="en-GB"/>
          </a:p>
        </p:txBody>
      </p:sp>
      <p:sp>
        <p:nvSpPr>
          <p:cNvPr id="5" name="Fußzeilenplatzhalter 4"/>
          <p:cNvSpPr>
            <a:spLocks noGrp="1"/>
          </p:cNvSpPr>
          <p:nvPr>
            <p:ph type="ftr" sz="quarter" idx="11"/>
          </p:nvPr>
        </p:nvSpPr>
        <p:spPr/>
        <p:txBody>
          <a:bodyPr/>
          <a:lstStyle>
            <a:lvl1pPr>
              <a:defRPr/>
            </a:lvl1pPr>
          </a:lstStyle>
          <a:p>
            <a:endParaRPr lang="en-GB"/>
          </a:p>
        </p:txBody>
      </p:sp>
      <p:sp>
        <p:nvSpPr>
          <p:cNvPr id="6" name="Foliennummernplatzhalter 5"/>
          <p:cNvSpPr>
            <a:spLocks noGrp="1"/>
          </p:cNvSpPr>
          <p:nvPr>
            <p:ph type="sldNum" sz="quarter" idx="12"/>
          </p:nvPr>
        </p:nvSpPr>
        <p:spPr/>
        <p:txBody>
          <a:bodyPr/>
          <a:lstStyle>
            <a:lvl1pPr>
              <a:defRPr/>
            </a:lvl1pPr>
          </a:lstStyle>
          <a:p>
            <a:fld id="{DC79C7E7-B9B2-49E5-A81F-49BC15E1AAAA}" type="slidenum">
              <a:rPr lang="en-GB" smtClean="0"/>
              <a:t>‹#›</a:t>
            </a:fld>
            <a:endParaRPr lang="en-GB"/>
          </a:p>
        </p:txBody>
      </p:sp>
    </p:spTree>
    <p:extLst>
      <p:ext uri="{BB962C8B-B14F-4D97-AF65-F5344CB8AC3E}">
        <p14:creationId xmlns:p14="http://schemas.microsoft.com/office/powerpoint/2010/main" val="367944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
        <p:nvSpPr>
          <p:cNvPr id="15" name="Picture Placeholder 2"/>
          <p:cNvSpPr>
            <a:spLocks noGrp="1"/>
          </p:cNvSpPr>
          <p:nvPr>
            <p:ph type="pic" idx="16"/>
          </p:nvPr>
        </p:nvSpPr>
        <p:spPr>
          <a:xfrm>
            <a:off x="5667500" y="1651000"/>
            <a:ext cx="2930400" cy="4255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3"/>
          <p:cNvSpPr>
            <a:spLocks noGrp="1"/>
          </p:cNvSpPr>
          <p:nvPr>
            <p:ph type="body" sz="half" idx="17"/>
          </p:nvPr>
        </p:nvSpPr>
        <p:spPr>
          <a:xfrm>
            <a:off x="540000" y="5346700"/>
            <a:ext cx="4921000" cy="571500"/>
          </a:xfrm>
          <a:prstGeom prst="rect">
            <a:avLst/>
          </a:prstGeom>
        </p:spPr>
        <p:txBody>
          <a:bodyPr lIns="0" t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9" name="Content Placeholder 2"/>
          <p:cNvSpPr>
            <a:spLocks noGrp="1"/>
          </p:cNvSpPr>
          <p:nvPr>
            <p:ph idx="1"/>
          </p:nvPr>
        </p:nvSpPr>
        <p:spPr>
          <a:xfrm>
            <a:off x="540000" y="1651000"/>
            <a:ext cx="4921000" cy="355599"/>
          </a:xfrm>
          <a:prstGeom prst="rect">
            <a:avLst/>
          </a:prstGeom>
        </p:spPr>
        <p:txBody>
          <a:bodyPr lIns="0" tIns="0" rIns="0" bIns="0">
            <a:normAutofit/>
          </a:bodyPr>
          <a:lstStyle>
            <a:lvl1pPr marL="180000" indent="-180000">
              <a:buSzPct val="100000"/>
              <a:buFontTx/>
              <a:buNone/>
              <a:defRPr sz="1900">
                <a:solidFill>
                  <a:srgbClr val="00ABE2"/>
                </a:solidFill>
              </a:defRPr>
            </a:lvl1pPr>
            <a:lvl2pPr>
              <a:buNone/>
              <a:defRPr sz="1400"/>
            </a:lvl2pPr>
          </a:lstStyle>
          <a:p>
            <a:pPr lvl="0"/>
            <a:r>
              <a:rPr lang="ga-IE" dirty="0"/>
              <a:t>Click to edit Master text styles</a:t>
            </a:r>
          </a:p>
        </p:txBody>
      </p:sp>
      <p:sp>
        <p:nvSpPr>
          <p:cNvPr id="8" name="Content Placeholder 2"/>
          <p:cNvSpPr>
            <a:spLocks noGrp="1"/>
          </p:cNvSpPr>
          <p:nvPr>
            <p:ph idx="20"/>
          </p:nvPr>
        </p:nvSpPr>
        <p:spPr>
          <a:xfrm>
            <a:off x="540000" y="2133600"/>
            <a:ext cx="4921000" cy="3022600"/>
          </a:xfrm>
          <a:prstGeom prst="rect">
            <a:avLst/>
          </a:prstGeom>
        </p:spPr>
        <p:txBody>
          <a:bodyPr lIns="0" tIns="0" rIns="0" bIns="0"/>
          <a:lstStyle>
            <a:lvl1pPr marL="0" indent="0" algn="l">
              <a:buSzPct val="100000"/>
              <a:buFont typeface="Arial"/>
              <a:buNone/>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cxnSp>
        <p:nvCxnSpPr>
          <p:cNvPr id="14" name="Straight Connector 13"/>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06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6" name="Picture Placeholder 2"/>
          <p:cNvSpPr>
            <a:spLocks noGrp="1"/>
          </p:cNvSpPr>
          <p:nvPr>
            <p:ph type="pic" idx="20"/>
          </p:nvPr>
        </p:nvSpPr>
        <p:spPr>
          <a:xfrm>
            <a:off x="540000" y="1651000"/>
            <a:ext cx="8057900" cy="38735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17"/>
          </p:nvPr>
        </p:nvSpPr>
        <p:spPr>
          <a:xfrm>
            <a:off x="540000" y="5613400"/>
            <a:ext cx="8120700" cy="609600"/>
          </a:xfrm>
          <a:prstGeom prst="rect">
            <a:avLst/>
          </a:prstGeom>
        </p:spPr>
        <p:txBody>
          <a:bodyPr lIns="0" tIns="0" r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cxnSp>
        <p:nvCxnSpPr>
          <p:cNvPr id="14" name="Straight Connector 13"/>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8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5101"/>
            <a:ext cx="7543800" cy="1955800"/>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a:t>MAIN</a:t>
            </a:r>
            <a:br>
              <a:rPr lang="ga-IE" dirty="0"/>
            </a:br>
            <a:r>
              <a:rPr lang="ga-IE" dirty="0"/>
              <a:t>PRESENTATION </a:t>
            </a:r>
            <a:br>
              <a:rPr lang="ga-IE" dirty="0"/>
            </a:br>
            <a:r>
              <a:rPr lang="ga-IE" dirty="0"/>
              <a:t>HEADING</a:t>
            </a:r>
            <a:endParaRPr lang="en-US" dirty="0"/>
          </a:p>
        </p:txBody>
      </p:sp>
      <p:sp>
        <p:nvSpPr>
          <p:cNvPr id="3" name="Subtitle 2"/>
          <p:cNvSpPr>
            <a:spLocks noGrp="1"/>
          </p:cNvSpPr>
          <p:nvPr>
            <p:ph type="subTitle" idx="1" hasCustomPrompt="1"/>
          </p:nvPr>
        </p:nvSpPr>
        <p:spPr>
          <a:xfrm>
            <a:off x="685800" y="4839642"/>
            <a:ext cx="7543800" cy="646758"/>
          </a:xfr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SECTION SUB </a:t>
            </a:r>
            <a:br>
              <a:rPr lang="ga-IE" dirty="0"/>
            </a:br>
            <a:r>
              <a:rPr lang="ga-IE" dirty="0"/>
              <a:t>HEADING</a:t>
            </a:r>
            <a:endParaRPr lang="en-US" dirty="0"/>
          </a:p>
        </p:txBody>
      </p:sp>
      <p:sp>
        <p:nvSpPr>
          <p:cNvPr id="6" name="Text Placeholder 5"/>
          <p:cNvSpPr>
            <a:spLocks noGrp="1"/>
          </p:cNvSpPr>
          <p:nvPr>
            <p:ph type="body" sz="quarter" idx="10" hasCustomPrompt="1"/>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a:t>Presenter Name</a:t>
            </a:r>
          </a:p>
          <a:p>
            <a:pPr lvl="0"/>
            <a:r>
              <a:rPr lang="ga-IE" dirty="0"/>
              <a:t>Presenter Title</a:t>
            </a:r>
            <a:endParaRPr lang="en-US" dirty="0"/>
          </a:p>
        </p:txBody>
      </p:sp>
      <p:pic>
        <p:nvPicPr>
          <p:cNvPr id="5" name="Picture 4" descr="ti-A3logo.png"/>
          <p:cNvPicPr>
            <a:picLocks noChangeAspect="1"/>
          </p:cNvPicPr>
          <p:nvPr userDrawn="1"/>
        </p:nvPicPr>
        <p:blipFill>
          <a:blip r:embed="rId2"/>
          <a:stretch>
            <a:fillRect/>
          </a:stretch>
        </p:blipFill>
        <p:spPr>
          <a:xfrm>
            <a:off x="6041022" y="547533"/>
            <a:ext cx="2493378" cy="595467"/>
          </a:xfrm>
          <a:prstGeom prst="rect">
            <a:avLst/>
          </a:prstGeom>
        </p:spPr>
      </p:pic>
      <p:cxnSp>
        <p:nvCxnSpPr>
          <p:cNvPr id="18" name="Straight Connector 17"/>
          <p:cNvCxnSpPr/>
          <p:nvPr userDrawn="1"/>
        </p:nvCxnSpPr>
        <p:spPr>
          <a:xfrm>
            <a:off x="685800" y="4724400"/>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2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81400"/>
            <a:ext cx="7543800" cy="1384301"/>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a:t>PRESENTATION </a:t>
            </a:r>
            <a:br>
              <a:rPr lang="ga-IE" dirty="0"/>
            </a:br>
            <a:r>
              <a:rPr lang="ga-IE" dirty="0"/>
              <a:t>HEADING</a:t>
            </a:r>
            <a:endParaRPr lang="en-US" dirty="0"/>
          </a:p>
        </p:txBody>
      </p:sp>
      <p:sp>
        <p:nvSpPr>
          <p:cNvPr id="3" name="Subtitle 2"/>
          <p:cNvSpPr>
            <a:spLocks noGrp="1"/>
          </p:cNvSpPr>
          <p:nvPr>
            <p:ph type="subTitle" idx="1" hasCustomPrompt="1"/>
          </p:nvPr>
        </p:nvSpPr>
        <p:spPr>
          <a:xfrm>
            <a:off x="685800" y="5130000"/>
            <a:ext cx="7543800" cy="326158"/>
          </a:xfr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HEADING</a:t>
            </a:r>
            <a:endParaRPr lang="en-US" dirty="0"/>
          </a:p>
        </p:txBody>
      </p:sp>
      <p:sp>
        <p:nvSpPr>
          <p:cNvPr id="6" name="Text Placeholder 5"/>
          <p:cNvSpPr>
            <a:spLocks noGrp="1"/>
          </p:cNvSpPr>
          <p:nvPr>
            <p:ph type="body" sz="quarter" idx="10" hasCustomPrompt="1"/>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a:t>Presenter Name</a:t>
            </a:r>
          </a:p>
          <a:p>
            <a:pPr lvl="0"/>
            <a:r>
              <a:rPr lang="ga-IE" dirty="0"/>
              <a:t>Presenter Title</a:t>
            </a:r>
            <a:endParaRPr lang="en-US" dirty="0"/>
          </a:p>
        </p:txBody>
      </p:sp>
      <p:pic>
        <p:nvPicPr>
          <p:cNvPr id="5" name="Picture 4" descr="ti-A3logo.png"/>
          <p:cNvPicPr>
            <a:picLocks noChangeAspect="1"/>
          </p:cNvPicPr>
          <p:nvPr userDrawn="1"/>
        </p:nvPicPr>
        <p:blipFill>
          <a:blip r:embed="rId2"/>
          <a:stretch>
            <a:fillRect/>
          </a:stretch>
        </p:blipFill>
        <p:spPr>
          <a:xfrm>
            <a:off x="6041022" y="547533"/>
            <a:ext cx="2493378" cy="595467"/>
          </a:xfrm>
          <a:prstGeom prst="rect">
            <a:avLst/>
          </a:prstGeom>
        </p:spPr>
      </p:pic>
      <p:cxnSp>
        <p:nvCxnSpPr>
          <p:cNvPr id="18" name="Straight Connector 17"/>
          <p:cNvCxnSpPr/>
          <p:nvPr userDrawn="1"/>
        </p:nvCxnSpPr>
        <p:spPr>
          <a:xfrm>
            <a:off x="685800" y="500784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51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ti-A3logo.png"/>
          <p:cNvPicPr>
            <a:picLocks noChangeAspect="1"/>
          </p:cNvPicPr>
          <p:nvPr userDrawn="1"/>
        </p:nvPicPr>
        <p:blipFill>
          <a:blip r:embed="rId2"/>
          <a:stretch>
            <a:fillRect/>
          </a:stretch>
        </p:blipFill>
        <p:spPr>
          <a:xfrm>
            <a:off x="3172911" y="2998633"/>
            <a:ext cx="2493378" cy="595467"/>
          </a:xfrm>
          <a:prstGeom prst="rect">
            <a:avLst/>
          </a:prstGeom>
        </p:spPr>
      </p:pic>
      <p:sp>
        <p:nvSpPr>
          <p:cNvPr id="7" name="TextBox 6"/>
          <p:cNvSpPr txBox="1"/>
          <p:nvPr userDrawn="1"/>
        </p:nvSpPr>
        <p:spPr>
          <a:xfrm>
            <a:off x="2743200" y="4394200"/>
            <a:ext cx="3416300" cy="446276"/>
          </a:xfrm>
          <a:prstGeom prst="rect">
            <a:avLst/>
          </a:prstGeom>
          <a:noFill/>
        </p:spPr>
        <p:txBody>
          <a:bodyPr wrap="square" rtlCol="0">
            <a:spAutoFit/>
          </a:bodyPr>
          <a:lstStyle/>
          <a:p>
            <a:pPr algn="ctr"/>
            <a:r>
              <a:rPr lang="en-US" sz="2300" dirty="0" err="1">
                <a:solidFill>
                  <a:schemeClr val="bg1"/>
                </a:solidFill>
                <a:latin typeface="Arial Narrow"/>
                <a:cs typeface="Arial Narrow"/>
              </a:rPr>
              <a:t>www.transparency.org</a:t>
            </a:r>
            <a:endParaRPr lang="en-US" sz="2300" dirty="0">
              <a:solidFill>
                <a:schemeClr val="bg1"/>
              </a:solidFill>
              <a:latin typeface="Arial Narrow"/>
              <a:cs typeface="Arial Narrow"/>
            </a:endParaRPr>
          </a:p>
        </p:txBody>
      </p:sp>
      <p:sp>
        <p:nvSpPr>
          <p:cNvPr id="8" name="TextBox 7"/>
          <p:cNvSpPr txBox="1"/>
          <p:nvPr userDrawn="1"/>
        </p:nvSpPr>
        <p:spPr>
          <a:xfrm>
            <a:off x="2260600" y="4965700"/>
            <a:ext cx="4381500" cy="784830"/>
          </a:xfrm>
          <a:prstGeom prst="rect">
            <a:avLst/>
          </a:prstGeom>
          <a:noFill/>
        </p:spPr>
        <p:txBody>
          <a:bodyPr wrap="square" rtlCol="0">
            <a:spAutoFit/>
          </a:bodyPr>
          <a:lstStyle/>
          <a:p>
            <a:pPr algn="ctr"/>
            <a:r>
              <a:rPr lang="en-US" sz="1500" b="0" i="0" dirty="0" err="1">
                <a:solidFill>
                  <a:schemeClr val="bg1"/>
                </a:solidFill>
                <a:latin typeface="Arial Narrow"/>
                <a:cs typeface="Arial Narrow"/>
              </a:rPr>
              <a:t>facebook.com/transparencyinternational</a:t>
            </a:r>
            <a:endParaRPr lang="en-US" sz="1500" b="0" i="0" dirty="0">
              <a:solidFill>
                <a:schemeClr val="bg1"/>
              </a:solidFill>
              <a:latin typeface="Arial Narrow"/>
              <a:cs typeface="Arial Narrow"/>
            </a:endParaRPr>
          </a:p>
          <a:p>
            <a:pPr algn="ctr"/>
            <a:r>
              <a:rPr lang="en-US" sz="1500" b="0" i="0" dirty="0" err="1">
                <a:solidFill>
                  <a:schemeClr val="bg1"/>
                </a:solidFill>
                <a:latin typeface="Arial Narrow"/>
                <a:cs typeface="Arial Narrow"/>
              </a:rPr>
              <a:t>twitter.com</a:t>
            </a:r>
            <a:r>
              <a:rPr lang="en-US" sz="1500" b="0" i="0" dirty="0">
                <a:solidFill>
                  <a:schemeClr val="bg1"/>
                </a:solidFill>
                <a:latin typeface="Arial Narrow"/>
                <a:cs typeface="Arial Narrow"/>
              </a:rPr>
              <a:t>/anticorruption </a:t>
            </a:r>
          </a:p>
          <a:p>
            <a:pPr algn="ctr"/>
            <a:r>
              <a:rPr lang="en-US" sz="1500" b="0" i="0" dirty="0" err="1">
                <a:solidFill>
                  <a:schemeClr val="bg1"/>
                </a:solidFill>
                <a:latin typeface="Arial Narrow"/>
                <a:cs typeface="Arial Narrow"/>
              </a:rPr>
              <a:t>blog.transparency.org</a:t>
            </a:r>
            <a:r>
              <a:rPr lang="en-US" sz="1500" b="0" i="0" dirty="0">
                <a:solidFill>
                  <a:schemeClr val="bg1"/>
                </a:solidFill>
                <a:latin typeface="Arial Narrow"/>
                <a:cs typeface="Arial Narrow"/>
              </a:rPr>
              <a:t> </a:t>
            </a:r>
          </a:p>
        </p:txBody>
      </p:sp>
      <p:sp>
        <p:nvSpPr>
          <p:cNvPr id="9" name="TextBox 8"/>
          <p:cNvSpPr txBox="1"/>
          <p:nvPr userDrawn="1"/>
        </p:nvSpPr>
        <p:spPr>
          <a:xfrm>
            <a:off x="2197100" y="5816600"/>
            <a:ext cx="4508500" cy="323165"/>
          </a:xfrm>
          <a:prstGeom prst="rect">
            <a:avLst/>
          </a:prstGeom>
          <a:noFill/>
        </p:spPr>
        <p:txBody>
          <a:bodyPr wrap="square" rtlCol="0">
            <a:spAutoFit/>
          </a:bodyPr>
          <a:lstStyle/>
          <a:p>
            <a:pPr algn="ctr"/>
            <a:r>
              <a:rPr lang="en-US" sz="1500" b="0" i="0" dirty="0">
                <a:solidFill>
                  <a:schemeClr val="bg1"/>
                </a:solidFill>
                <a:latin typeface="Arial Narrow"/>
                <a:cs typeface="Arial Narrow"/>
              </a:rPr>
              <a:t>© 2013 Transparency International. All rights reserved.</a:t>
            </a:r>
          </a:p>
        </p:txBody>
      </p:sp>
    </p:spTree>
    <p:extLst>
      <p:ext uri="{BB962C8B-B14F-4D97-AF65-F5344CB8AC3E}">
        <p14:creationId xmlns:p14="http://schemas.microsoft.com/office/powerpoint/2010/main" val="75032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5" name="Straight Connector 13"/>
          <p:cNvCxnSpPr/>
          <p:nvPr/>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14"/>
          <p:cNvCxnSpPr/>
          <p:nvPr/>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2"/>
          <p:cNvSpPr>
            <a:spLocks noGrp="1"/>
          </p:cNvSpPr>
          <p:nvPr>
            <p:ph type="pic" idx="20"/>
          </p:nvPr>
        </p:nvSpPr>
        <p:spPr>
          <a:xfrm>
            <a:off x="540000" y="1651000"/>
            <a:ext cx="8057900" cy="38735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9" name="Text Placeholder 3"/>
          <p:cNvSpPr>
            <a:spLocks noGrp="1"/>
          </p:cNvSpPr>
          <p:nvPr>
            <p:ph type="body" sz="half" idx="17"/>
          </p:nvPr>
        </p:nvSpPr>
        <p:spPr>
          <a:xfrm>
            <a:off x="540000" y="5613400"/>
            <a:ext cx="8120700" cy="609600"/>
          </a:xfrm>
          <a:prstGeom prst="rect">
            <a:avLst/>
          </a:prstGeom>
        </p:spPr>
        <p:txBody>
          <a:bodyPr lIns="0" tIns="0" r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spTree>
    <p:extLst>
      <p:ext uri="{BB962C8B-B14F-4D97-AF65-F5344CB8AC3E}">
        <p14:creationId xmlns:p14="http://schemas.microsoft.com/office/powerpoint/2010/main" val="77531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cxnSp>
        <p:nvCxnSpPr>
          <p:cNvPr id="7" name="Straight Connector 13"/>
          <p:cNvCxnSpPr/>
          <p:nvPr/>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9"/>
          <p:cNvCxnSpPr/>
          <p:nvPr/>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0"/>
          <p:cNvCxnSpPr/>
          <p:nvPr/>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2"/>
          <p:cNvSpPr>
            <a:spLocks noGrp="1"/>
          </p:cNvSpPr>
          <p:nvPr>
            <p:ph type="pic" idx="16"/>
          </p:nvPr>
        </p:nvSpPr>
        <p:spPr>
          <a:xfrm>
            <a:off x="5667500" y="1651000"/>
            <a:ext cx="2930400" cy="4255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Text Placeholder 3"/>
          <p:cNvSpPr>
            <a:spLocks noGrp="1"/>
          </p:cNvSpPr>
          <p:nvPr>
            <p:ph type="body" sz="half" idx="17"/>
          </p:nvPr>
        </p:nvSpPr>
        <p:spPr>
          <a:xfrm>
            <a:off x="540000" y="5346700"/>
            <a:ext cx="4921000" cy="571500"/>
          </a:xfrm>
          <a:prstGeom prst="rect">
            <a:avLst/>
          </a:prstGeom>
        </p:spPr>
        <p:txBody>
          <a:bodyPr lIns="0" t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9" name="Content Placeholder 2"/>
          <p:cNvSpPr>
            <a:spLocks noGrp="1"/>
          </p:cNvSpPr>
          <p:nvPr>
            <p:ph idx="1"/>
          </p:nvPr>
        </p:nvSpPr>
        <p:spPr>
          <a:xfrm>
            <a:off x="540000" y="1651000"/>
            <a:ext cx="4921000" cy="355599"/>
          </a:xfrm>
          <a:prstGeom prst="rect">
            <a:avLst/>
          </a:prstGeom>
        </p:spPr>
        <p:txBody>
          <a:bodyPr lIns="0" tIns="0" rIns="0" bIns="0">
            <a:normAutofit/>
          </a:bodyPr>
          <a:lstStyle>
            <a:lvl1pPr marL="180000" indent="-180000">
              <a:buSzPct val="100000"/>
              <a:buFontTx/>
              <a:buNone/>
              <a:defRPr sz="1900">
                <a:solidFill>
                  <a:srgbClr val="00ABE2"/>
                </a:solidFill>
              </a:defRPr>
            </a:lvl1pPr>
            <a:lvl2pPr>
              <a:buNone/>
              <a:defRPr sz="1400"/>
            </a:lvl2pPr>
          </a:lstStyle>
          <a:p>
            <a:pPr lvl="0"/>
            <a:r>
              <a:rPr lang="ga-IE" dirty="0"/>
              <a:t>Click to edit Master text styles</a:t>
            </a:r>
          </a:p>
        </p:txBody>
      </p:sp>
      <p:sp>
        <p:nvSpPr>
          <p:cNvPr id="8" name="Content Placeholder 2"/>
          <p:cNvSpPr>
            <a:spLocks noGrp="1"/>
          </p:cNvSpPr>
          <p:nvPr>
            <p:ph idx="20"/>
          </p:nvPr>
        </p:nvSpPr>
        <p:spPr>
          <a:xfrm>
            <a:off x="540000" y="2133600"/>
            <a:ext cx="4921000" cy="3022600"/>
          </a:xfrm>
          <a:prstGeom prst="rect">
            <a:avLst/>
          </a:prstGeom>
        </p:spPr>
        <p:txBody>
          <a:bodyPr lIns="0" tIns="0" rIns="0" bIns="0"/>
          <a:lstStyle>
            <a:lvl1pPr marL="0" indent="0" algn="l">
              <a:buSzPct val="100000"/>
              <a:buFont typeface="Arial"/>
              <a:buNone/>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spTree>
    <p:extLst>
      <p:ext uri="{BB962C8B-B14F-4D97-AF65-F5344CB8AC3E}">
        <p14:creationId xmlns:p14="http://schemas.microsoft.com/office/powerpoint/2010/main" val="26945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15" name="Picture Placeholder 2"/>
          <p:cNvSpPr>
            <a:spLocks noGrp="1"/>
          </p:cNvSpPr>
          <p:nvPr>
            <p:ph type="pic" idx="16"/>
          </p:nvPr>
        </p:nvSpPr>
        <p:spPr>
          <a:xfrm>
            <a:off x="5667500" y="1651000"/>
            <a:ext cx="2930400" cy="4255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3"/>
          <p:cNvSpPr>
            <a:spLocks noGrp="1"/>
          </p:cNvSpPr>
          <p:nvPr>
            <p:ph type="body" sz="half" idx="17"/>
          </p:nvPr>
        </p:nvSpPr>
        <p:spPr>
          <a:xfrm>
            <a:off x="540000" y="5346700"/>
            <a:ext cx="4921000" cy="571500"/>
          </a:xfrm>
          <a:prstGeom prst="rect">
            <a:avLst/>
          </a:prstGeom>
        </p:spPr>
        <p:txBody>
          <a:bodyPr lIns="0" t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9" name="Content Placeholder 2"/>
          <p:cNvSpPr>
            <a:spLocks noGrp="1"/>
          </p:cNvSpPr>
          <p:nvPr>
            <p:ph idx="1"/>
          </p:nvPr>
        </p:nvSpPr>
        <p:spPr>
          <a:xfrm>
            <a:off x="540000" y="1651000"/>
            <a:ext cx="4921000" cy="355599"/>
          </a:xfrm>
          <a:prstGeom prst="rect">
            <a:avLst/>
          </a:prstGeom>
        </p:spPr>
        <p:txBody>
          <a:bodyPr lIns="0" tIns="0" rIns="0" bIns="0">
            <a:normAutofit/>
          </a:bodyPr>
          <a:lstStyle>
            <a:lvl1pPr marL="180000" indent="-180000">
              <a:buSzPct val="100000"/>
              <a:buFontTx/>
              <a:buNone/>
              <a:defRPr sz="1900">
                <a:solidFill>
                  <a:srgbClr val="00ABE2"/>
                </a:solidFill>
              </a:defRPr>
            </a:lvl1pPr>
            <a:lvl2pPr>
              <a:buNone/>
              <a:defRPr sz="1400"/>
            </a:lvl2pPr>
          </a:lstStyle>
          <a:p>
            <a:pPr lvl="0"/>
            <a:r>
              <a:rPr lang="ga-IE" dirty="0"/>
              <a:t>Click to edit Master text styles</a:t>
            </a:r>
          </a:p>
        </p:txBody>
      </p:sp>
      <p:sp>
        <p:nvSpPr>
          <p:cNvPr id="8" name="Content Placeholder 2"/>
          <p:cNvSpPr>
            <a:spLocks noGrp="1"/>
          </p:cNvSpPr>
          <p:nvPr>
            <p:ph idx="20"/>
          </p:nvPr>
        </p:nvSpPr>
        <p:spPr>
          <a:xfrm>
            <a:off x="540000" y="2133600"/>
            <a:ext cx="4921000" cy="3022600"/>
          </a:xfrm>
          <a:prstGeom prst="rect">
            <a:avLst/>
          </a:prstGeom>
        </p:spPr>
        <p:txBody>
          <a:bodyPr lIns="0" tIns="0" rIns="0" bIns="0"/>
          <a:lstStyle>
            <a:lvl1pPr marL="0" indent="0" algn="l">
              <a:buSzPct val="100000"/>
              <a:buFont typeface="Arial"/>
              <a:buNone/>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cxnSp>
        <p:nvCxnSpPr>
          <p:cNvPr id="14" name="Straight Connector 13"/>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cxnSp>
        <p:nvCxnSpPr>
          <p:cNvPr id="5" name="Straight Connector 8"/>
          <p:cNvCxnSpPr/>
          <p:nvPr/>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10"/>
          <p:cNvCxnSpPr/>
          <p:nvPr/>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
        <p:nvSpPr>
          <p:cNvPr id="10" name="Content Placeholder 2"/>
          <p:cNvSpPr>
            <a:spLocks noGrp="1"/>
          </p:cNvSpPr>
          <p:nvPr>
            <p:ph idx="21"/>
          </p:nvPr>
        </p:nvSpPr>
        <p:spPr>
          <a:xfrm>
            <a:off x="540000" y="1651000"/>
            <a:ext cx="2520000" cy="3898900"/>
          </a:xfrm>
          <a:prstGeom prst="rect">
            <a:avLst/>
          </a:prstGeom>
        </p:spPr>
        <p:txBody>
          <a:bodyPr lIns="0" tIns="0" rIns="0" bIns="0">
            <a:noAutofit/>
          </a:bodyPr>
          <a:lstStyle>
            <a:lvl1pPr marL="0" indent="0" algn="l">
              <a:buSzPct val="100000"/>
              <a:buFontTx/>
              <a:buNone/>
              <a:defRPr sz="2200" b="0" i="0">
                <a:solidFill>
                  <a:srgbClr val="00ABE2"/>
                </a:solidFill>
                <a:latin typeface="Arial Narrow Bold"/>
                <a:cs typeface="Arial Narrow Bold"/>
              </a:defRPr>
            </a:lvl1pPr>
            <a:lvl2pPr>
              <a:buNone/>
              <a:defRPr sz="1400"/>
            </a:lvl2pPr>
          </a:lstStyle>
          <a:p>
            <a:pPr lvl="0"/>
            <a:r>
              <a:rPr lang="ga-IE" dirty="0"/>
              <a:t>Click to edit Master text styles</a:t>
            </a:r>
          </a:p>
        </p:txBody>
      </p:sp>
      <p:sp>
        <p:nvSpPr>
          <p:cNvPr id="7"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spTree>
    <p:extLst>
      <p:ext uri="{BB962C8B-B14F-4D97-AF65-F5344CB8AC3E}">
        <p14:creationId xmlns:p14="http://schemas.microsoft.com/office/powerpoint/2010/main" val="905478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cxnSp>
        <p:nvCxnSpPr>
          <p:cNvPr id="5" name="Straight Connector 14"/>
          <p:cNvCxnSpPr/>
          <p:nvPr/>
        </p:nvCxnSpPr>
        <p:spPr>
          <a:xfrm>
            <a:off x="539750" y="6080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a:off x="539750" y="1331913"/>
            <a:ext cx="5435600" cy="1587"/>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21"/>
          </p:nvPr>
        </p:nvSpPr>
        <p:spPr>
          <a:xfrm>
            <a:off x="540000" y="1651000"/>
            <a:ext cx="2520000" cy="3937000"/>
          </a:xfrm>
          <a:prstGeom prst="rect">
            <a:avLst/>
          </a:prstGeom>
        </p:spPr>
        <p:txBody>
          <a:bodyPr lIns="0" tIns="0" rIns="0" bIns="0">
            <a:noAutofit/>
          </a:bodyPr>
          <a:lstStyle>
            <a:lvl1pPr marL="0" indent="0" algn="l">
              <a:buSzPct val="100000"/>
              <a:buFontTx/>
              <a:buNone/>
              <a:defRPr sz="2800" cap="all">
                <a:solidFill>
                  <a:srgbClr val="00ABE2"/>
                </a:solidFill>
                <a:latin typeface="Arial Narrow"/>
                <a:cs typeface="Arial Narrow"/>
              </a:defRPr>
            </a:lvl1pPr>
            <a:lvl2pPr>
              <a:buNone/>
              <a:defRPr sz="1400"/>
            </a:lvl2pPr>
          </a:lstStyle>
          <a:p>
            <a:pPr lvl="0"/>
            <a:r>
              <a:rPr lang="ga-IE" dirty="0"/>
              <a:t>Click to edit Master text styles</a:t>
            </a:r>
          </a:p>
        </p:txBody>
      </p:sp>
      <p:sp>
        <p:nvSpPr>
          <p:cNvPr id="14"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sp>
        <p:nvSpPr>
          <p:cNvPr id="11"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Tree>
    <p:extLst>
      <p:ext uri="{BB962C8B-B14F-4D97-AF65-F5344CB8AC3E}">
        <p14:creationId xmlns:p14="http://schemas.microsoft.com/office/powerpoint/2010/main" val="315668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5" name="Picture 4" descr="ti-A3logo.png"/>
          <p:cNvPicPr>
            <a:picLocks noChangeAspect="1"/>
          </p:cNvPicPr>
          <p:nvPr/>
        </p:nvPicPr>
        <p:blipFill>
          <a:blip r:embed="rId2"/>
          <a:srcRect/>
          <a:stretch>
            <a:fillRect/>
          </a:stretch>
        </p:blipFill>
        <p:spPr bwMode="auto">
          <a:xfrm>
            <a:off x="6040438" y="547688"/>
            <a:ext cx="2493962" cy="595312"/>
          </a:xfrm>
          <a:prstGeom prst="rect">
            <a:avLst/>
          </a:prstGeom>
          <a:noFill/>
          <a:ln w="9525">
            <a:noFill/>
            <a:miter lim="800000"/>
            <a:headEnd/>
            <a:tailEnd/>
          </a:ln>
        </p:spPr>
      </p:pic>
      <p:cxnSp>
        <p:nvCxnSpPr>
          <p:cNvPr id="7" name="Straight Connector 17"/>
          <p:cNvCxnSpPr/>
          <p:nvPr/>
        </p:nvCxnSpPr>
        <p:spPr>
          <a:xfrm>
            <a:off x="685800" y="4724400"/>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18"/>
          <p:cNvCxnSpPr/>
          <p:nvPr/>
        </p:nvCxnSpPr>
        <p:spPr>
          <a:xfrm>
            <a:off x="685800" y="5637213"/>
            <a:ext cx="7620000" cy="1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705101"/>
            <a:ext cx="7543800" cy="1955800"/>
          </a:xfrm>
          <a:prstGeom prst="rect">
            <a:avLst/>
          </a:prstGeo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en-US" dirty="0"/>
              <a:t>Click to edit Master title style</a:t>
            </a:r>
          </a:p>
        </p:txBody>
      </p:sp>
      <p:sp>
        <p:nvSpPr>
          <p:cNvPr id="3" name="Subtitle 2"/>
          <p:cNvSpPr>
            <a:spLocks noGrp="1"/>
          </p:cNvSpPr>
          <p:nvPr>
            <p:ph type="subTitle" idx="1"/>
          </p:nvPr>
        </p:nvSpPr>
        <p:spPr>
          <a:xfrm>
            <a:off x="685800" y="4839642"/>
            <a:ext cx="7543800" cy="646758"/>
          </a:xfrm>
          <a:prstGeom prst="rect">
            <a:avLst/>
          </a:prstGeo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0"/>
          </p:nvPr>
        </p:nvSpPr>
        <p:spPr>
          <a:xfrm>
            <a:off x="685800" y="5791200"/>
            <a:ext cx="7543800" cy="533400"/>
          </a:xfrm>
          <a:prstGeom prst="rect">
            <a:avLst/>
          </a:prstGeo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66561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 1">
    <p:bg>
      <p:bgPr>
        <a:solidFill>
          <a:schemeClr val="bg1"/>
        </a:solidFill>
        <a:effectLst/>
      </p:bgPr>
    </p:bg>
    <p:spTree>
      <p:nvGrpSpPr>
        <p:cNvPr id="1" name=""/>
        <p:cNvGrpSpPr/>
        <p:nvPr/>
      </p:nvGrpSpPr>
      <p:grpSpPr>
        <a:xfrm>
          <a:off x="0" y="0"/>
          <a:ext cx="0" cy="0"/>
          <a:chOff x="0" y="0"/>
          <a:chExt cx="0" cy="0"/>
        </a:xfrm>
      </p:grpSpPr>
      <p:pic>
        <p:nvPicPr>
          <p:cNvPr id="6" name="Bilde 5" descr="Et bilde som inneholder natur&#10;&#10;Beskrivelse som er generert med svært høy visshet">
            <a:extLst>
              <a:ext uri="{FF2B5EF4-FFF2-40B4-BE49-F238E27FC236}">
                <a16:creationId xmlns:a16="http://schemas.microsoft.com/office/drawing/2014/main" id="{5D7C791B-E956-4FB4-8B7A-1D12777F4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14" b="28300"/>
          <a:stretch/>
        </p:blipFill>
        <p:spPr>
          <a:xfrm flipH="1">
            <a:off x="0" y="750653"/>
            <a:ext cx="9144000" cy="5354906"/>
          </a:xfrm>
          <a:prstGeom prst="rect">
            <a:avLst/>
          </a:prstGeom>
        </p:spPr>
      </p:pic>
      <p:pic>
        <p:nvPicPr>
          <p:cNvPr id="4" name="Bilde 3" descr="Et bilde som inneholder objekt&#10;&#10;Beskrivelse som er generert med høy visshet">
            <a:extLst>
              <a:ext uri="{FF2B5EF4-FFF2-40B4-BE49-F238E27FC236}">
                <a16:creationId xmlns:a16="http://schemas.microsoft.com/office/drawing/2014/main" id="{AEF774C9-26BF-4A38-BBCA-3F0F5F7E2D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2" name="Plassholder for tekst 10">
            <a:extLst>
              <a:ext uri="{FF2B5EF4-FFF2-40B4-BE49-F238E27FC236}">
                <a16:creationId xmlns:a16="http://schemas.microsoft.com/office/drawing/2014/main" id="{CDEAA417-39D1-4E1C-8F4E-D09C1BA4ABA7}"/>
              </a:ext>
            </a:extLst>
          </p:cNvPr>
          <p:cNvSpPr>
            <a:spLocks noGrp="1"/>
          </p:cNvSpPr>
          <p:nvPr>
            <p:ph type="body" sz="quarter" idx="11" hasCustomPrompt="1"/>
          </p:nvPr>
        </p:nvSpPr>
        <p:spPr>
          <a:xfrm>
            <a:off x="1364635" y="750658"/>
            <a:ext cx="3282980" cy="5391063"/>
          </a:xfrm>
          <a:solidFill>
            <a:schemeClr val="bg1"/>
          </a:solidFill>
        </p:spPr>
        <p:txBody>
          <a:bodyPr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rgbClr val="737B92"/>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737B92"/>
                </a:solidFill>
                <a:latin typeface="Calibri" panose="020F0502020204030204" pitchFamily="34" charset="0"/>
                <a:cs typeface="Calibri" panose="020F0502020204030204" pitchFamily="34" charset="0"/>
              </a:defRPr>
            </a:lvl1pPr>
          </a:lstStyle>
          <a:p>
            <a:endParaRPr lang="nb-NO" dirty="0"/>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750799"/>
            <a:ext cx="619588" cy="829153"/>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A177778B-3F56-42E4-A061-05619FDB16BE}"/>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 name="TekstSylinder 1">
            <a:extLst>
              <a:ext uri="{FF2B5EF4-FFF2-40B4-BE49-F238E27FC236}">
                <a16:creationId xmlns:a16="http://schemas.microsoft.com/office/drawing/2014/main" id="{F9752319-DDF5-4A1B-8641-0A17A134BF12}"/>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rgbClr val="001639"/>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rgbClr val="001639"/>
                </a:solidFill>
                <a:effectLst/>
                <a:latin typeface="Calibri" panose="020F0502020204030204" pitchFamily="34" charset="0"/>
                <a:ea typeface="+mn-ea"/>
                <a:cs typeface="Calibri" panose="020F0502020204030204" pitchFamily="34" charset="0"/>
              </a:rPr>
            </a:b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rgbClr val="001639"/>
                </a:solidFill>
                <a:effectLst/>
                <a:latin typeface="Calibri" panose="020F0502020204030204" pitchFamily="34" charset="0"/>
                <a:ea typeface="+mn-ea"/>
                <a:cs typeface="Calibri" panose="020F0502020204030204" pitchFamily="34" charset="0"/>
              </a:rPr>
              <a:t>.</a:t>
            </a:r>
            <a:endParaRPr lang="nb-NO" sz="1350" dirty="0">
              <a:solidFill>
                <a:srgbClr val="0016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670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 2">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tre, utendørs, plante, grønn&#10;&#10;Beskrivelse som er generert med svært høy visshet">
            <a:extLst>
              <a:ext uri="{FF2B5EF4-FFF2-40B4-BE49-F238E27FC236}">
                <a16:creationId xmlns:a16="http://schemas.microsoft.com/office/drawing/2014/main" id="{1043CE78-E480-438B-8AA1-2030DAA4A0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195" b="26847"/>
          <a:stretch/>
        </p:blipFill>
        <p:spPr>
          <a:xfrm flipH="1">
            <a:off x="0" y="750657"/>
            <a:ext cx="9144000" cy="5391063"/>
          </a:xfrm>
          <a:prstGeom prst="rect">
            <a:avLst/>
          </a:prstGeom>
        </p:spPr>
      </p:pic>
      <p:sp>
        <p:nvSpPr>
          <p:cNvPr id="12" name="Plassholder for tekst 10">
            <a:extLst>
              <a:ext uri="{FF2B5EF4-FFF2-40B4-BE49-F238E27FC236}">
                <a16:creationId xmlns:a16="http://schemas.microsoft.com/office/drawing/2014/main" id="{FA3D0B6C-5A15-4C92-8C24-C9BD33CE12CE}"/>
              </a:ext>
            </a:extLst>
          </p:cNvPr>
          <p:cNvSpPr>
            <a:spLocks noGrp="1"/>
          </p:cNvSpPr>
          <p:nvPr>
            <p:ph type="body" sz="quarter" idx="11" hasCustomPrompt="1"/>
          </p:nvPr>
        </p:nvSpPr>
        <p:spPr>
          <a:xfrm>
            <a:off x="1364635" y="750658"/>
            <a:ext cx="3282980" cy="5391063"/>
          </a:xfrm>
          <a:solidFill>
            <a:schemeClr val="bg1"/>
          </a:solidFill>
        </p:spPr>
        <p:txBody>
          <a:bodyPr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rgbClr val="737B92"/>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737B92"/>
                </a:solidFill>
                <a:latin typeface="Calibri" panose="020F0502020204030204" pitchFamily="34" charset="0"/>
                <a:cs typeface="Calibri" panose="020F0502020204030204" pitchFamily="34" charset="0"/>
              </a:defRPr>
            </a:lvl1pPr>
          </a:lstStyle>
          <a:p>
            <a:endParaRPr lang="nb-NO" dirty="0"/>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750799"/>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A177778B-3F56-42E4-A061-05619FDB16BE}"/>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9" name="Bilde 8" descr="Et bilde som inneholder objekt&#10;&#10;Beskrivelse som er generert med høy visshet">
            <a:extLst>
              <a:ext uri="{FF2B5EF4-FFF2-40B4-BE49-F238E27FC236}">
                <a16:creationId xmlns:a16="http://schemas.microsoft.com/office/drawing/2014/main" id="{B48CA2DC-E4AD-4D29-B5F0-34E2B4216F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3" name="TekstSylinder 12">
            <a:extLst>
              <a:ext uri="{FF2B5EF4-FFF2-40B4-BE49-F238E27FC236}">
                <a16:creationId xmlns:a16="http://schemas.microsoft.com/office/drawing/2014/main" id="{2294D3DB-FA93-4D6E-872F-F4A87B0CAE5D}"/>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rgbClr val="001639"/>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rgbClr val="001639"/>
                </a:solidFill>
                <a:effectLst/>
                <a:latin typeface="Calibri" panose="020F0502020204030204" pitchFamily="34" charset="0"/>
                <a:ea typeface="+mn-ea"/>
                <a:cs typeface="Calibri" panose="020F0502020204030204" pitchFamily="34" charset="0"/>
              </a:rPr>
            </a:b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rgbClr val="001639"/>
                </a:solidFill>
                <a:effectLst/>
                <a:latin typeface="Calibri" panose="020F0502020204030204" pitchFamily="34" charset="0"/>
                <a:ea typeface="+mn-ea"/>
                <a:cs typeface="Calibri" panose="020F0502020204030204" pitchFamily="34" charset="0"/>
              </a:rPr>
              <a:t>.</a:t>
            </a:r>
            <a:endParaRPr lang="nb-NO" sz="1350" dirty="0">
              <a:solidFill>
                <a:srgbClr val="0016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270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 3">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innendørs&#10;&#10;Beskrivelse som er generert med høy visshet">
            <a:extLst>
              <a:ext uri="{FF2B5EF4-FFF2-40B4-BE49-F238E27FC236}">
                <a16:creationId xmlns:a16="http://schemas.microsoft.com/office/drawing/2014/main" id="{26C97B1B-8FEA-45A2-9E61-B42B8E208C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82" b="11843"/>
          <a:stretch/>
        </p:blipFill>
        <p:spPr>
          <a:xfrm rot="10800000">
            <a:off x="-3" y="750652"/>
            <a:ext cx="9144001" cy="535490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750658"/>
            <a:ext cx="3282980" cy="5391063"/>
          </a:xfrm>
          <a:solidFill>
            <a:schemeClr val="bg1"/>
          </a:solidFill>
        </p:spPr>
        <p:txBody>
          <a:bodyPr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rgbClr val="737B92"/>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737B92"/>
                </a:solidFill>
                <a:latin typeface="Calibri" panose="020F0502020204030204" pitchFamily="34" charset="0"/>
                <a:cs typeface="Calibri" panose="020F0502020204030204" pitchFamily="34" charset="0"/>
              </a:defRPr>
            </a:lvl1pPr>
          </a:lstStyle>
          <a:p>
            <a:endParaRPr lang="nb-NO" dirty="0"/>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750799"/>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A177778B-3F56-42E4-A061-05619FDB16BE}"/>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9" name="Bilde 8" descr="Et bilde som inneholder objekt&#10;&#10;Beskrivelse som er generert med høy visshet">
            <a:extLst>
              <a:ext uri="{FF2B5EF4-FFF2-40B4-BE49-F238E27FC236}">
                <a16:creationId xmlns:a16="http://schemas.microsoft.com/office/drawing/2014/main" id="{A3B8B21F-4FDF-4E0A-9BF6-0FE65EE925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3" name="TekstSylinder 12">
            <a:extLst>
              <a:ext uri="{FF2B5EF4-FFF2-40B4-BE49-F238E27FC236}">
                <a16:creationId xmlns:a16="http://schemas.microsoft.com/office/drawing/2014/main" id="{677AFB21-1083-4C70-8623-364214221F21}"/>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rgbClr val="001639"/>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rgbClr val="001639"/>
                </a:solidFill>
                <a:effectLst/>
                <a:latin typeface="Calibri" panose="020F0502020204030204" pitchFamily="34" charset="0"/>
                <a:ea typeface="+mn-ea"/>
                <a:cs typeface="Calibri" panose="020F0502020204030204" pitchFamily="34" charset="0"/>
              </a:rPr>
            </a:b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rgbClr val="001639"/>
                </a:solidFill>
                <a:effectLst/>
                <a:latin typeface="Calibri" panose="020F0502020204030204" pitchFamily="34" charset="0"/>
                <a:ea typeface="+mn-ea"/>
                <a:cs typeface="Calibri" panose="020F0502020204030204" pitchFamily="34" charset="0"/>
              </a:rPr>
              <a:t>.</a:t>
            </a:r>
            <a:endParaRPr lang="nb-NO" sz="1350" dirty="0">
              <a:solidFill>
                <a:srgbClr val="0016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6300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blue - 1">
    <p:bg>
      <p:bgPr>
        <a:solidFill>
          <a:schemeClr val="accen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8EF88F4-2F4B-4CA0-B051-E1E58B65BE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054" b="25712"/>
          <a:stretch/>
        </p:blipFill>
        <p:spPr>
          <a:xfrm>
            <a:off x="0" y="750655"/>
            <a:ext cx="9144000" cy="541273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750658"/>
            <a:ext cx="3282980" cy="5412731"/>
          </a:xfrm>
          <a:solidFill>
            <a:schemeClr val="accent1"/>
          </a:solidFill>
        </p:spPr>
        <p:txBody>
          <a:bodyPr anchor="b" anchorCtr="0"/>
          <a:lstStyle>
            <a:lvl1pPr marL="0" indent="0" algn="ctr">
              <a:lnSpc>
                <a:spcPct val="120000"/>
              </a:lnSpc>
              <a:spcBef>
                <a:spcPts val="0"/>
              </a:spcBef>
              <a:buNone/>
              <a:defRPr sz="1050">
                <a:solidFill>
                  <a:srgbClr val="50BFD1"/>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chemeClr val="bg1"/>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50BFD1"/>
                </a:solidFill>
                <a:latin typeface="Calibri" panose="020F0502020204030204" pitchFamily="34" charset="0"/>
                <a:cs typeface="Calibri" panose="020F0502020204030204" pitchFamily="34" charset="0"/>
              </a:defRPr>
            </a:lvl1pPr>
          </a:lstStyle>
          <a:p>
            <a:endParaRPr lang="nb-NO" dirty="0"/>
          </a:p>
        </p:txBody>
      </p:sp>
      <p:sp>
        <p:nvSpPr>
          <p:cNvPr id="5" name="Plassholder for tekst 4">
            <a:extLst>
              <a:ext uri="{FF2B5EF4-FFF2-40B4-BE49-F238E27FC236}">
                <a16:creationId xmlns:a16="http://schemas.microsoft.com/office/drawing/2014/main" id="{9C931467-8EE7-4AF1-B29D-319FF182C80C}"/>
              </a:ext>
            </a:extLst>
          </p:cNvPr>
          <p:cNvSpPr>
            <a:spLocks noGrp="1"/>
          </p:cNvSpPr>
          <p:nvPr>
            <p:ph type="body" sz="quarter" idx="13" hasCustomPrompt="1"/>
          </p:nvPr>
        </p:nvSpPr>
        <p:spPr>
          <a:xfrm>
            <a:off x="2699647" y="750800"/>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2" name="Plassholder for tekst 2">
            <a:extLst>
              <a:ext uri="{FF2B5EF4-FFF2-40B4-BE49-F238E27FC236}">
                <a16:creationId xmlns:a16="http://schemas.microsoft.com/office/drawing/2014/main" id="{8CEC7D9D-E8D6-4C2B-9E3C-BD5B53D502D6}"/>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4" name="Bilde 3" descr="Et bilde som inneholder kuppel, svart, bygning, innendørs&#10;&#10;Beskrivelse som er generert med svært høy visshet">
            <a:extLst>
              <a:ext uri="{FF2B5EF4-FFF2-40B4-BE49-F238E27FC236}">
                <a16:creationId xmlns:a16="http://schemas.microsoft.com/office/drawing/2014/main" id="{437CCA03-C942-4E35-A4A0-A979F13E07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000" y="4683601"/>
            <a:ext cx="856267" cy="1141689"/>
          </a:xfrm>
          <a:prstGeom prst="rect">
            <a:avLst/>
          </a:prstGeom>
        </p:spPr>
      </p:pic>
      <p:pic>
        <p:nvPicPr>
          <p:cNvPr id="14" name="Bilde 13" descr="Et bilde som inneholder innendørs&#10;&#10;Beskrivelse som er generert med høy visshet">
            <a:extLst>
              <a:ext uri="{FF2B5EF4-FFF2-40B4-BE49-F238E27FC236}">
                <a16:creationId xmlns:a16="http://schemas.microsoft.com/office/drawing/2014/main" id="{66473CF4-D307-436A-83DD-32496F4284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2553" y="4683240"/>
            <a:ext cx="4059263" cy="1142049"/>
          </a:xfrm>
          <a:prstGeom prst="rect">
            <a:avLst/>
          </a:prstGeom>
        </p:spPr>
      </p:pic>
      <p:sp>
        <p:nvSpPr>
          <p:cNvPr id="13" name="TekstSylinder 12">
            <a:extLst>
              <a:ext uri="{FF2B5EF4-FFF2-40B4-BE49-F238E27FC236}">
                <a16:creationId xmlns:a16="http://schemas.microsoft.com/office/drawing/2014/main" id="{43EE50CF-99E5-4FC3-9ACA-334C379E6BBE}"/>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chemeClr val="bg1"/>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chemeClr val="bg1"/>
                </a:solidFill>
                <a:effectLst/>
                <a:latin typeface="Calibri" panose="020F0502020204030204" pitchFamily="34" charset="0"/>
                <a:ea typeface="+mn-ea"/>
                <a:cs typeface="Calibri" panose="020F0502020204030204" pitchFamily="34" charset="0"/>
              </a:rPr>
            </a:b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chemeClr val="bg1"/>
                </a:solidFill>
                <a:effectLst/>
                <a:latin typeface="Calibri" panose="020F0502020204030204" pitchFamily="34" charset="0"/>
                <a:ea typeface="+mn-ea"/>
                <a:cs typeface="Calibri" panose="020F0502020204030204" pitchFamily="34" charset="0"/>
              </a:rPr>
              <a:t>.</a:t>
            </a:r>
            <a:endParaRPr lang="nb-NO" sz="13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96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blue - 2">
    <p:bg>
      <p:bgPr>
        <a:solidFill>
          <a:schemeClr val="accent1"/>
        </a:solidFill>
        <a:effectLst/>
      </p:bgPr>
    </p:bg>
    <p:spTree>
      <p:nvGrpSpPr>
        <p:cNvPr id="1" name=""/>
        <p:cNvGrpSpPr/>
        <p:nvPr/>
      </p:nvGrpSpPr>
      <p:grpSpPr>
        <a:xfrm>
          <a:off x="0" y="0"/>
          <a:ext cx="0" cy="0"/>
          <a:chOff x="0" y="0"/>
          <a:chExt cx="0" cy="0"/>
        </a:xfrm>
      </p:grpSpPr>
      <p:pic>
        <p:nvPicPr>
          <p:cNvPr id="6" name="Bilde 5" descr="Et bilde som inneholder vann&#10;&#10;Beskrivelse som er generert med høy visshet">
            <a:extLst>
              <a:ext uri="{FF2B5EF4-FFF2-40B4-BE49-F238E27FC236}">
                <a16:creationId xmlns:a16="http://schemas.microsoft.com/office/drawing/2014/main" id="{9373F49D-38A1-4C96-AA4B-0DC72580B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03" r="11152"/>
          <a:stretch/>
        </p:blipFill>
        <p:spPr>
          <a:xfrm rot="16200000">
            <a:off x="1893727" y="-1143074"/>
            <a:ext cx="5356544" cy="9144001"/>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750658"/>
            <a:ext cx="3282980" cy="5412731"/>
          </a:xfrm>
          <a:solidFill>
            <a:srgbClr val="001639"/>
          </a:solidFill>
        </p:spPr>
        <p:txBody>
          <a:bodyPr anchor="b" anchorCtr="0"/>
          <a:lstStyle>
            <a:lvl1pPr marL="0" indent="0" algn="ctr">
              <a:lnSpc>
                <a:spcPct val="120000"/>
              </a:lnSpc>
              <a:spcBef>
                <a:spcPts val="0"/>
              </a:spcBef>
              <a:buNone/>
              <a:defRPr sz="1050">
                <a:solidFill>
                  <a:srgbClr val="50BFD1"/>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chemeClr val="bg1"/>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50BFD1"/>
                </a:solidFill>
                <a:latin typeface="Calibri" panose="020F0502020204030204" pitchFamily="34" charset="0"/>
                <a:cs typeface="Calibri" panose="020F0502020204030204" pitchFamily="34" charset="0"/>
              </a:defRPr>
            </a:lvl1pPr>
          </a:lstStyle>
          <a:p>
            <a:endParaRPr lang="nb-NO" dirty="0"/>
          </a:p>
        </p:txBody>
      </p:sp>
      <p:sp>
        <p:nvSpPr>
          <p:cNvPr id="5" name="Plassholder for tekst 4">
            <a:extLst>
              <a:ext uri="{FF2B5EF4-FFF2-40B4-BE49-F238E27FC236}">
                <a16:creationId xmlns:a16="http://schemas.microsoft.com/office/drawing/2014/main" id="{9C931467-8EE7-4AF1-B29D-319FF182C80C}"/>
              </a:ext>
            </a:extLst>
          </p:cNvPr>
          <p:cNvSpPr>
            <a:spLocks noGrp="1"/>
          </p:cNvSpPr>
          <p:nvPr>
            <p:ph type="body" sz="quarter" idx="13" hasCustomPrompt="1"/>
          </p:nvPr>
        </p:nvSpPr>
        <p:spPr>
          <a:xfrm>
            <a:off x="2699647" y="750800"/>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2" name="Plassholder for tekst 2">
            <a:extLst>
              <a:ext uri="{FF2B5EF4-FFF2-40B4-BE49-F238E27FC236}">
                <a16:creationId xmlns:a16="http://schemas.microsoft.com/office/drawing/2014/main" id="{8CEC7D9D-E8D6-4C2B-9E3C-BD5B53D502D6}"/>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10" name="Bilde 9" descr="Et bilde som inneholder innendørs, vegg&#10;&#10;Beskrivelse som er generert med høy visshet">
            <a:extLst>
              <a:ext uri="{FF2B5EF4-FFF2-40B4-BE49-F238E27FC236}">
                <a16:creationId xmlns:a16="http://schemas.microsoft.com/office/drawing/2014/main" id="{F7D679CA-91A2-4136-A0E7-732651AA7E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62701" y="4683601"/>
            <a:ext cx="4059944" cy="1142241"/>
          </a:xfrm>
          <a:prstGeom prst="rect">
            <a:avLst/>
          </a:prstGeom>
        </p:spPr>
      </p:pic>
      <p:pic>
        <p:nvPicPr>
          <p:cNvPr id="13" name="Bilde 12" descr="Et bilde som inneholder svart, bygning, innendørs, hvit&#10;&#10;Beskrivelse som er generert med svært høy visshet">
            <a:extLst>
              <a:ext uri="{FF2B5EF4-FFF2-40B4-BE49-F238E27FC236}">
                <a16:creationId xmlns:a16="http://schemas.microsoft.com/office/drawing/2014/main" id="{947E15F7-D111-4924-A964-1E1FB4A62C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7000" y="4683601"/>
            <a:ext cx="856681" cy="1142241"/>
          </a:xfrm>
          <a:prstGeom prst="rect">
            <a:avLst/>
          </a:prstGeom>
        </p:spPr>
      </p:pic>
      <p:sp>
        <p:nvSpPr>
          <p:cNvPr id="15" name="TekstSylinder 14">
            <a:extLst>
              <a:ext uri="{FF2B5EF4-FFF2-40B4-BE49-F238E27FC236}">
                <a16:creationId xmlns:a16="http://schemas.microsoft.com/office/drawing/2014/main" id="{A0DAB33A-4EE8-4FA8-BE92-34D3F47E485B}"/>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chemeClr val="bg1"/>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chemeClr val="bg1"/>
                </a:solidFill>
                <a:effectLst/>
                <a:latin typeface="Calibri" panose="020F0502020204030204" pitchFamily="34" charset="0"/>
                <a:ea typeface="+mn-ea"/>
                <a:cs typeface="Calibri" panose="020F0502020204030204" pitchFamily="34" charset="0"/>
              </a:rPr>
            </a:b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chemeClr val="bg1"/>
                </a:solidFill>
                <a:effectLst/>
                <a:latin typeface="Calibri" panose="020F0502020204030204" pitchFamily="34" charset="0"/>
                <a:ea typeface="+mn-ea"/>
                <a:cs typeface="Calibri" panose="020F0502020204030204" pitchFamily="34" charset="0"/>
              </a:rPr>
              <a:t>.</a:t>
            </a:r>
            <a:endParaRPr lang="nb-NO" sz="13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6185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gn off slide, white - 1">
    <p:bg>
      <p:bgPr>
        <a:solidFill>
          <a:schemeClr val="bg1"/>
        </a:solidFill>
        <a:effectLst/>
      </p:bgPr>
    </p:bg>
    <p:spTree>
      <p:nvGrpSpPr>
        <p:cNvPr id="1" name=""/>
        <p:cNvGrpSpPr/>
        <p:nvPr/>
      </p:nvGrpSpPr>
      <p:grpSpPr>
        <a:xfrm>
          <a:off x="0" y="0"/>
          <a:ext cx="0" cy="0"/>
          <a:chOff x="0" y="0"/>
          <a:chExt cx="0" cy="0"/>
        </a:xfrm>
      </p:grpSpPr>
      <p:pic>
        <p:nvPicPr>
          <p:cNvPr id="9" name="Bilde 8" descr="Et bilde som inneholder natur&#10;&#10;Beskrivelse som er generert med svært høy visshet">
            <a:extLst>
              <a:ext uri="{FF2B5EF4-FFF2-40B4-BE49-F238E27FC236}">
                <a16:creationId xmlns:a16="http://schemas.microsoft.com/office/drawing/2014/main" id="{707F6009-38B5-4E51-B5A5-44697BC458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14" b="28300"/>
          <a:stretch/>
        </p:blipFill>
        <p:spPr>
          <a:xfrm flipH="1">
            <a:off x="0" y="750653"/>
            <a:ext cx="9144000" cy="5354906"/>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chemeClr val="bg1"/>
          </a:solidFill>
        </p:spPr>
        <p:txBody>
          <a:bodyPr bIns="1432800"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3" name="Plassholder for tekst 2">
            <a:extLst>
              <a:ext uri="{FF2B5EF4-FFF2-40B4-BE49-F238E27FC236}">
                <a16:creationId xmlns:a16="http://schemas.microsoft.com/office/drawing/2014/main" id="{2ECFA8D1-88B1-4EA1-8DF8-31EEC202C2DA}"/>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latin typeface="Calibri" panose="020F0502020204030204" pitchFamily="34" charset="0"/>
                <a:cs typeface="Calibri" panose="020F0502020204030204" pitchFamily="34" charset="0"/>
              </a:defRPr>
            </a:lvl1pPr>
          </a:lstStyle>
          <a:p>
            <a:pPr lvl="0"/>
            <a:r>
              <a:rPr lang="nb-NO"/>
              <a:t>Rediger tekststiler i malen</a:t>
            </a:r>
          </a:p>
        </p:txBody>
      </p:sp>
      <p:pic>
        <p:nvPicPr>
          <p:cNvPr id="7" name="Bilde 6" descr="Et bilde som inneholder objekt&#10;&#10;Beskrivelse som er generert med høy visshet">
            <a:extLst>
              <a:ext uri="{FF2B5EF4-FFF2-40B4-BE49-F238E27FC236}">
                <a16:creationId xmlns:a16="http://schemas.microsoft.com/office/drawing/2014/main" id="{FDF9ECBC-D439-4FB0-B173-B4C44E766D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8"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3"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888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gn off slide, white - 2">
    <p:bg>
      <p:bgPr>
        <a:solidFill>
          <a:schemeClr val="bg1"/>
        </a:solidFill>
        <a:effectLst/>
      </p:bgPr>
    </p:bg>
    <p:spTree>
      <p:nvGrpSpPr>
        <p:cNvPr id="1" name=""/>
        <p:cNvGrpSpPr/>
        <p:nvPr/>
      </p:nvGrpSpPr>
      <p:grpSpPr>
        <a:xfrm>
          <a:off x="0" y="0"/>
          <a:ext cx="0" cy="0"/>
          <a:chOff x="0" y="0"/>
          <a:chExt cx="0" cy="0"/>
        </a:xfrm>
      </p:grpSpPr>
      <p:pic>
        <p:nvPicPr>
          <p:cNvPr id="10" name="Bilde 9" descr="Et bilde som inneholder tre, utendørs, plante, grønn&#10;&#10;Beskrivelse som er generert med svært høy visshet">
            <a:extLst>
              <a:ext uri="{FF2B5EF4-FFF2-40B4-BE49-F238E27FC236}">
                <a16:creationId xmlns:a16="http://schemas.microsoft.com/office/drawing/2014/main" id="{5251CAE5-647F-4BAF-8BEF-40D0A4415A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195" b="26847"/>
          <a:stretch/>
        </p:blipFill>
        <p:spPr>
          <a:xfrm flipH="1">
            <a:off x="0" y="750657"/>
            <a:ext cx="9144000" cy="5391063"/>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chemeClr val="bg1"/>
          </a:solidFill>
        </p:spPr>
        <p:txBody>
          <a:bodyPr bIns="1432800"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3" name="Plassholder for tekst 2">
            <a:extLst>
              <a:ext uri="{FF2B5EF4-FFF2-40B4-BE49-F238E27FC236}">
                <a16:creationId xmlns:a16="http://schemas.microsoft.com/office/drawing/2014/main" id="{2ECFA8D1-88B1-4EA1-8DF8-31EEC202C2DA}"/>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latin typeface="Calibri" panose="020F0502020204030204" pitchFamily="34" charset="0"/>
                <a:cs typeface="Calibri" panose="020F0502020204030204" pitchFamily="34" charset="0"/>
              </a:defRPr>
            </a:lvl1pPr>
          </a:lstStyle>
          <a:p>
            <a:pPr lvl="0"/>
            <a:r>
              <a:rPr lang="nb-NO"/>
              <a:t>Rediger tekststiler i malen</a:t>
            </a:r>
          </a:p>
        </p:txBody>
      </p:sp>
      <p:pic>
        <p:nvPicPr>
          <p:cNvPr id="8" name="Bilde 7" descr="Et bilde som inneholder objekt&#10;&#10;Beskrivelse som er generert med høy visshet">
            <a:extLst>
              <a:ext uri="{FF2B5EF4-FFF2-40B4-BE49-F238E27FC236}">
                <a16:creationId xmlns:a16="http://schemas.microsoft.com/office/drawing/2014/main" id="{34B1349E-E4A1-42B1-A0CE-396BABCDE0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2"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4"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38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8"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
        <p:nvSpPr>
          <p:cNvPr id="10" name="Content Placeholder 2"/>
          <p:cNvSpPr>
            <a:spLocks noGrp="1"/>
          </p:cNvSpPr>
          <p:nvPr>
            <p:ph idx="21"/>
          </p:nvPr>
        </p:nvSpPr>
        <p:spPr>
          <a:xfrm>
            <a:off x="540000" y="1651000"/>
            <a:ext cx="2520000" cy="3898900"/>
          </a:xfrm>
          <a:prstGeom prst="rect">
            <a:avLst/>
          </a:prstGeom>
        </p:spPr>
        <p:txBody>
          <a:bodyPr lIns="0" tIns="0" rIns="0" bIns="0">
            <a:noAutofit/>
          </a:bodyPr>
          <a:lstStyle>
            <a:lvl1pPr marL="0" indent="0" algn="l">
              <a:buSzPct val="100000"/>
              <a:buFontTx/>
              <a:buNone/>
              <a:defRPr sz="2200" b="0" i="0">
                <a:solidFill>
                  <a:srgbClr val="00ABE2"/>
                </a:solidFill>
                <a:latin typeface="Arial Narrow Bold"/>
                <a:cs typeface="Arial Narrow Bold"/>
              </a:defRPr>
            </a:lvl1pPr>
            <a:lvl2pPr>
              <a:buNone/>
              <a:defRPr sz="1400"/>
            </a:lvl2pPr>
          </a:lstStyle>
          <a:p>
            <a:pPr lvl="0"/>
            <a:r>
              <a:rPr lang="ga-IE" dirty="0"/>
              <a:t>Click to edit Master text styles</a:t>
            </a:r>
          </a:p>
        </p:txBody>
      </p:sp>
      <p:sp>
        <p:nvSpPr>
          <p:cNvPr id="7"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cxnSp>
        <p:nvCxnSpPr>
          <p:cNvPr id="9" name="Straight Connector 8"/>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gn off slide, white - 3">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innendørs&#10;&#10;Beskrivelse som er generert med høy visshet">
            <a:extLst>
              <a:ext uri="{FF2B5EF4-FFF2-40B4-BE49-F238E27FC236}">
                <a16:creationId xmlns:a16="http://schemas.microsoft.com/office/drawing/2014/main" id="{BE7280AD-5123-4622-8EFF-28039FE613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82" b="11843"/>
          <a:stretch/>
        </p:blipFill>
        <p:spPr>
          <a:xfrm rot="10800000">
            <a:off x="-3" y="750652"/>
            <a:ext cx="9144001" cy="535490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chemeClr val="bg1"/>
          </a:solidFill>
        </p:spPr>
        <p:txBody>
          <a:bodyPr bIns="1432800"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3" name="Plassholder for tekst 2">
            <a:extLst>
              <a:ext uri="{FF2B5EF4-FFF2-40B4-BE49-F238E27FC236}">
                <a16:creationId xmlns:a16="http://schemas.microsoft.com/office/drawing/2014/main" id="{2ECFA8D1-88B1-4EA1-8DF8-31EEC202C2DA}"/>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latin typeface="Calibri" panose="020F0502020204030204" pitchFamily="34" charset="0"/>
                <a:cs typeface="Calibri" panose="020F0502020204030204" pitchFamily="34" charset="0"/>
              </a:defRPr>
            </a:lvl1pPr>
          </a:lstStyle>
          <a:p>
            <a:pPr lvl="0"/>
            <a:r>
              <a:rPr lang="nb-NO"/>
              <a:t>Rediger tekststiler i malen</a:t>
            </a:r>
          </a:p>
        </p:txBody>
      </p:sp>
      <p:pic>
        <p:nvPicPr>
          <p:cNvPr id="9" name="Bilde 8" descr="Et bilde som inneholder objekt&#10;&#10;Beskrivelse som er generert med høy visshet">
            <a:extLst>
              <a:ext uri="{FF2B5EF4-FFF2-40B4-BE49-F238E27FC236}">
                <a16:creationId xmlns:a16="http://schemas.microsoft.com/office/drawing/2014/main" id="{81FC6E1B-D100-4399-AC39-4026CB1233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2"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4"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438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gn off slide, blue - 1">
    <p:bg>
      <p:bgPr>
        <a:solidFill>
          <a:schemeClr val="accent1"/>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0F45845-D725-4EC4-8F06-2817D4AC6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054" b="25712"/>
          <a:stretch/>
        </p:blipFill>
        <p:spPr>
          <a:xfrm>
            <a:off x="0" y="750655"/>
            <a:ext cx="9144000" cy="541273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rgbClr val="001639"/>
          </a:solidFill>
        </p:spPr>
        <p:txBody>
          <a:bodyPr bIns="1432800" anchor="b" anchorCtr="0"/>
          <a:lstStyle>
            <a:lvl1pPr marL="0" indent="0" algn="ctr">
              <a:lnSpc>
                <a:spcPct val="120000"/>
              </a:lnSpc>
              <a:spcBef>
                <a:spcPts val="0"/>
              </a:spcBef>
              <a:buNone/>
              <a:defRPr sz="1050">
                <a:solidFill>
                  <a:schemeClr val="accent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6" name="Plassholder for tekst 4">
            <a:extLst>
              <a:ext uri="{FF2B5EF4-FFF2-40B4-BE49-F238E27FC236}">
                <a16:creationId xmlns:a16="http://schemas.microsoft.com/office/drawing/2014/main" id="{5BC55F1A-79D7-4966-9AE7-8CD8E7DBB9FA}"/>
              </a:ext>
            </a:extLst>
          </p:cNvPr>
          <p:cNvSpPr>
            <a:spLocks noGrp="1"/>
          </p:cNvSpPr>
          <p:nvPr>
            <p:ph type="body" sz="quarter" idx="14"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4332AE87-5AB2-4F78-8821-4425717E5309}"/>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8" name="Bilde 7" descr="Et bilde som inneholder kuppel, svart, bygning, innendørs&#10;&#10;Beskrivelse som er generert med svært høy visshet">
            <a:extLst>
              <a:ext uri="{FF2B5EF4-FFF2-40B4-BE49-F238E27FC236}">
                <a16:creationId xmlns:a16="http://schemas.microsoft.com/office/drawing/2014/main" id="{2F80301C-655D-4869-BA85-F7C3A156ED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000" y="4683601"/>
            <a:ext cx="856267" cy="1141689"/>
          </a:xfrm>
          <a:prstGeom prst="rect">
            <a:avLst/>
          </a:prstGeom>
        </p:spPr>
      </p:pic>
      <p:pic>
        <p:nvPicPr>
          <p:cNvPr id="12" name="Bilde 11" descr="Et bilde som inneholder innendørs&#10;&#10;Beskrivelse som er generert med høy visshet">
            <a:extLst>
              <a:ext uri="{FF2B5EF4-FFF2-40B4-BE49-F238E27FC236}">
                <a16:creationId xmlns:a16="http://schemas.microsoft.com/office/drawing/2014/main" id="{AAB683DD-B3E3-4630-B1F0-0572EA06E8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2553" y="4683240"/>
            <a:ext cx="4059263" cy="1142049"/>
          </a:xfrm>
          <a:prstGeom prst="rect">
            <a:avLst/>
          </a:prstGeom>
        </p:spPr>
      </p:pic>
      <p:sp>
        <p:nvSpPr>
          <p:cNvPr id="14"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6"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chemeClr val="bg1"/>
                </a:solidFill>
                <a:latin typeface="Calibri" panose="020F0502020204030204" pitchFamily="34" charset="0"/>
                <a:cs typeface="Calibri" panose="020F0502020204030204" pitchFamily="34" charset="0"/>
              </a:rPr>
              <a:t>WORLD CLASS  –  Through people, technology and dedication</a:t>
            </a:r>
            <a:endParaRPr lang="nb-NO" sz="67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62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ign off slide, blue - 2">
    <p:bg>
      <p:bgPr>
        <a:solidFill>
          <a:schemeClr val="accent1"/>
        </a:solidFill>
        <a:effectLst/>
      </p:bgPr>
    </p:bg>
    <p:spTree>
      <p:nvGrpSpPr>
        <p:cNvPr id="1" name=""/>
        <p:cNvGrpSpPr/>
        <p:nvPr/>
      </p:nvGrpSpPr>
      <p:grpSpPr>
        <a:xfrm>
          <a:off x="0" y="0"/>
          <a:ext cx="0" cy="0"/>
          <a:chOff x="0" y="0"/>
          <a:chExt cx="0" cy="0"/>
        </a:xfrm>
      </p:grpSpPr>
      <p:pic>
        <p:nvPicPr>
          <p:cNvPr id="12" name="Bilde 11" descr="Et bilde som inneholder vann&#10;&#10;Beskrivelse som er generert med høy visshet">
            <a:extLst>
              <a:ext uri="{FF2B5EF4-FFF2-40B4-BE49-F238E27FC236}">
                <a16:creationId xmlns:a16="http://schemas.microsoft.com/office/drawing/2014/main" id="{F7BF02D8-FFD7-451C-888C-52CC43D0A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03" r="11152"/>
          <a:stretch/>
        </p:blipFill>
        <p:spPr>
          <a:xfrm rot="16200000">
            <a:off x="1893727" y="-1143074"/>
            <a:ext cx="5356544" cy="9144001"/>
          </a:xfrm>
          <a:prstGeom prst="rect">
            <a:avLst/>
          </a:prstGeom>
        </p:spPr>
      </p:pic>
      <p:pic>
        <p:nvPicPr>
          <p:cNvPr id="5" name="Bilde 4" descr="Et bilde som inneholder innendørs, vegg&#10;&#10;Beskrivelse som er generert med høy visshet">
            <a:extLst>
              <a:ext uri="{FF2B5EF4-FFF2-40B4-BE49-F238E27FC236}">
                <a16:creationId xmlns:a16="http://schemas.microsoft.com/office/drawing/2014/main" id="{692EE514-2586-4121-B7A9-A33D30E737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701" y="4683601"/>
            <a:ext cx="4059944" cy="1142241"/>
          </a:xfrm>
          <a:prstGeom prst="rect">
            <a:avLst/>
          </a:prstGeom>
        </p:spPr>
      </p:pic>
      <p:pic>
        <p:nvPicPr>
          <p:cNvPr id="3" name="Bilde 2" descr="Et bilde som inneholder svart, bygning, innendørs, hvit&#10;&#10;Beskrivelse som er generert med svært høy visshet">
            <a:extLst>
              <a:ext uri="{FF2B5EF4-FFF2-40B4-BE49-F238E27FC236}">
                <a16:creationId xmlns:a16="http://schemas.microsoft.com/office/drawing/2014/main" id="{D1683D00-8821-4363-8658-F5DBC131C6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000" y="4683601"/>
            <a:ext cx="856681" cy="1142241"/>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rgbClr val="001639"/>
          </a:solidFill>
        </p:spPr>
        <p:txBody>
          <a:bodyPr bIns="1432800" anchor="b" anchorCtr="0"/>
          <a:lstStyle>
            <a:lvl1pPr marL="0" indent="0" algn="ctr">
              <a:lnSpc>
                <a:spcPct val="120000"/>
              </a:lnSpc>
              <a:spcBef>
                <a:spcPts val="0"/>
              </a:spcBef>
              <a:buNone/>
              <a:defRPr sz="1050">
                <a:solidFill>
                  <a:schemeClr val="accent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6" name="Plassholder for tekst 4">
            <a:extLst>
              <a:ext uri="{FF2B5EF4-FFF2-40B4-BE49-F238E27FC236}">
                <a16:creationId xmlns:a16="http://schemas.microsoft.com/office/drawing/2014/main" id="{5BC55F1A-79D7-4966-9AE7-8CD8E7DBB9FA}"/>
              </a:ext>
            </a:extLst>
          </p:cNvPr>
          <p:cNvSpPr>
            <a:spLocks noGrp="1"/>
          </p:cNvSpPr>
          <p:nvPr>
            <p:ph type="body" sz="quarter" idx="14" hasCustomPrompt="1"/>
          </p:nvPr>
        </p:nvSpPr>
        <p:spPr>
          <a:xfrm>
            <a:off x="2699647" y="1660313"/>
            <a:ext cx="619588" cy="829153"/>
          </a:xfrm>
          <a:prstGeom prst="rect">
            <a:avLst/>
          </a:prstGeom>
          <a:blipFill>
            <a:blip r:embed="rId5"/>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4332AE87-5AB2-4F78-8821-4425717E5309}"/>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4"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chemeClr val="bg1"/>
                </a:solidFill>
                <a:latin typeface="Calibri" panose="020F0502020204030204" pitchFamily="34" charset="0"/>
                <a:cs typeface="Calibri" panose="020F0502020204030204" pitchFamily="34" charset="0"/>
              </a:rPr>
              <a:t>WORLD CLASS  –  Through people, technology and dedication</a:t>
            </a:r>
            <a:endParaRPr lang="nb-NO" sz="67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289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E113E4D0-90CC-42DB-8506-5F4D0C52056A}"/>
              </a:ext>
            </a:extLst>
          </p:cNvPr>
          <p:cNvSpPr>
            <a:spLocks noGrp="1"/>
          </p:cNvSpPr>
          <p:nvPr>
            <p:ph type="pic" sz="quarter" idx="13"/>
          </p:nvPr>
        </p:nvSpPr>
        <p:spPr>
          <a:xfrm>
            <a:off x="480123" y="2126227"/>
            <a:ext cx="8187803" cy="3978101"/>
          </a:xfrm>
          <a:prstGeom prst="rect">
            <a:avLst/>
          </a:prstGeom>
          <a:solidFill>
            <a:schemeClr val="bg1">
              <a:lumMod val="85000"/>
            </a:schemeClr>
          </a:solidFill>
        </p:spPr>
        <p:txBody>
          <a:bodyPr lIns="0" tIns="0" rIns="0" bIns="0"/>
          <a:lstStyle/>
          <a:p>
            <a:r>
              <a:rPr lang="nb-NO"/>
              <a:t>Klikk på ikonet for å legge til et bilde</a:t>
            </a:r>
            <a:endParaRPr lang="en-GB"/>
          </a:p>
        </p:txBody>
      </p:sp>
      <p:sp>
        <p:nvSpPr>
          <p:cNvPr id="9" name="Plassholder for lysbildenummer 8">
            <a:extLst>
              <a:ext uri="{FF2B5EF4-FFF2-40B4-BE49-F238E27FC236}">
                <a16:creationId xmlns:a16="http://schemas.microsoft.com/office/drawing/2014/main" id="{D19093E2-E366-40FE-99ED-6FB25DB6A1E3}"/>
              </a:ext>
            </a:extLst>
          </p:cNvPr>
          <p:cNvSpPr>
            <a:spLocks noGrp="1"/>
          </p:cNvSpPr>
          <p:nvPr>
            <p:ph type="sldNum" sz="quarter" idx="15"/>
          </p:nvPr>
        </p:nvSpPr>
        <p:spPr/>
        <p:txBody>
          <a:bodyPr/>
          <a:lstStyle>
            <a:lvl1pPr>
              <a:defRPr>
                <a:solidFill>
                  <a:srgbClr val="999999"/>
                </a:solidFill>
              </a:defRPr>
            </a:lvl1pPr>
          </a:lstStyle>
          <a:p>
            <a:fld id="{7A3F00B2-786C-401B-9EB3-42A9D0DD4A9F}" type="slidenum">
              <a:rPr lang="nb-NO" smtClean="0"/>
              <a:pPr/>
              <a:t>‹#›</a:t>
            </a:fld>
            <a:endParaRPr lang="nb-NO" dirty="0"/>
          </a:p>
        </p:txBody>
      </p:sp>
      <p:sp>
        <p:nvSpPr>
          <p:cNvPr id="6" name="Title 1">
            <a:extLst>
              <a:ext uri="{FF2B5EF4-FFF2-40B4-BE49-F238E27FC236}">
                <a16:creationId xmlns:a16="http://schemas.microsoft.com/office/drawing/2014/main" id="{348127A3-C6BC-40E4-8E99-97A2D2E0D36A}"/>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8" name="Plassholder for tekst 10">
            <a:extLst>
              <a:ext uri="{FF2B5EF4-FFF2-40B4-BE49-F238E27FC236}">
                <a16:creationId xmlns:a16="http://schemas.microsoft.com/office/drawing/2014/main" id="{3B8CE43E-E286-4935-8B09-4FBDA65E220E}"/>
              </a:ext>
            </a:extLst>
          </p:cNvPr>
          <p:cNvSpPr>
            <a:spLocks noGrp="1"/>
          </p:cNvSpPr>
          <p:nvPr>
            <p:ph type="body" sz="quarter" idx="16"/>
          </p:nvPr>
        </p:nvSpPr>
        <p:spPr>
          <a:xfrm>
            <a:off x="1526104" y="1140354"/>
            <a:ext cx="6080171" cy="319919"/>
          </a:xfrm>
        </p:spPr>
        <p:txBody>
          <a:bodyPr>
            <a:noAutofit/>
          </a:bodyPr>
          <a:lstStyle>
            <a:lvl1pPr marL="0" indent="0" algn="ctr">
              <a:buNone/>
              <a:defRPr sz="1500"/>
            </a:lvl1pPr>
          </a:lstStyle>
          <a:p>
            <a:pPr lvl="0"/>
            <a:r>
              <a:rPr lang="nb-NO"/>
              <a:t>Rediger tekststiler i malen</a:t>
            </a:r>
          </a:p>
        </p:txBody>
      </p:sp>
    </p:spTree>
    <p:extLst>
      <p:ext uri="{BB962C8B-B14F-4D97-AF65-F5344CB8AC3E}">
        <p14:creationId xmlns:p14="http://schemas.microsoft.com/office/powerpoint/2010/main" val="1104474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box (centered vertic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6104" y="691698"/>
            <a:ext cx="6080171" cy="404085"/>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526104" y="2153515"/>
            <a:ext cx="6080171" cy="39530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10">
            <a:extLst>
              <a:ext uri="{FF2B5EF4-FFF2-40B4-BE49-F238E27FC236}">
                <a16:creationId xmlns:a16="http://schemas.microsoft.com/office/drawing/2014/main" id="{4238B70C-881E-40E3-AD7C-CA362EA518E7}"/>
              </a:ext>
            </a:extLst>
          </p:cNvPr>
          <p:cNvSpPr>
            <a:spLocks noGrp="1"/>
          </p:cNvSpPr>
          <p:nvPr>
            <p:ph type="body" sz="quarter" idx="16"/>
          </p:nvPr>
        </p:nvSpPr>
        <p:spPr>
          <a:xfrm>
            <a:off x="1526104" y="1140354"/>
            <a:ext cx="6080171" cy="319919"/>
          </a:xfrm>
        </p:spPr>
        <p:txBody>
          <a:bodyPr>
            <a:noAutofit/>
          </a:bodyPr>
          <a:lstStyle>
            <a:lvl1pPr marL="0" indent="0" algn="ctr">
              <a:buNone/>
              <a:defRPr sz="1500"/>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Tree>
    <p:extLst>
      <p:ext uri="{BB962C8B-B14F-4D97-AF65-F5344CB8AC3E}">
        <p14:creationId xmlns:p14="http://schemas.microsoft.com/office/powerpoint/2010/main" val="4153317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boxes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122" y="2153515"/>
            <a:ext cx="4011347" cy="3953025"/>
          </a:xfrm>
        </p:spPr>
        <p:txBody>
          <a:bodyPr/>
          <a:lstStyle>
            <a:lvl1pPr>
              <a:defRPr>
                <a:solidFill>
                  <a:srgbClr val="001639"/>
                </a:solidFill>
              </a:defRPr>
            </a:lvl1pPr>
            <a:lvl2pPr>
              <a:defRPr>
                <a:solidFill>
                  <a:srgbClr val="001639"/>
                </a:solidFill>
              </a:defRPr>
            </a:lvl2pPr>
            <a:lvl3pPr>
              <a:defRPr>
                <a:solidFill>
                  <a:srgbClr val="001639"/>
                </a:solidFill>
              </a:defRPr>
            </a:lvl3pPr>
            <a:lvl4pPr>
              <a:defRPr>
                <a:solidFill>
                  <a:srgbClr val="001639"/>
                </a:solidFill>
              </a:defRPr>
            </a:lvl4pPr>
            <a:lvl5pPr>
              <a:defRPr>
                <a:solidFill>
                  <a:srgbClr val="001639"/>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9" name="Content Placeholder 2">
            <a:extLst>
              <a:ext uri="{FF2B5EF4-FFF2-40B4-BE49-F238E27FC236}">
                <a16:creationId xmlns:a16="http://schemas.microsoft.com/office/drawing/2014/main" id="{10C29AFC-8AEB-4D56-AA39-C36FD661720A}"/>
              </a:ext>
            </a:extLst>
          </p:cNvPr>
          <p:cNvSpPr>
            <a:spLocks noGrp="1"/>
          </p:cNvSpPr>
          <p:nvPr>
            <p:ph sz="half" idx="19"/>
          </p:nvPr>
        </p:nvSpPr>
        <p:spPr>
          <a:xfrm>
            <a:off x="4652531" y="2153515"/>
            <a:ext cx="4011347" cy="3953025"/>
          </a:xfrm>
        </p:spPr>
        <p:txBody>
          <a:bodyPr/>
          <a:lstStyle>
            <a:lvl1pPr>
              <a:defRPr>
                <a:solidFill>
                  <a:srgbClr val="001639"/>
                </a:solidFill>
              </a:defRPr>
            </a:lvl1pPr>
            <a:lvl2pPr>
              <a:defRPr>
                <a:solidFill>
                  <a:srgbClr val="001639"/>
                </a:solidFill>
              </a:defRPr>
            </a:lvl2pPr>
            <a:lvl3pPr>
              <a:defRPr>
                <a:solidFill>
                  <a:srgbClr val="001639"/>
                </a:solidFill>
              </a:defRPr>
            </a:lvl3pPr>
            <a:lvl4pPr>
              <a:defRPr>
                <a:solidFill>
                  <a:srgbClr val="001639"/>
                </a:solidFill>
              </a:defRPr>
            </a:lvl4pPr>
            <a:lvl5pPr>
              <a:defRPr>
                <a:solidFill>
                  <a:srgbClr val="001639"/>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1">
            <a:extLst>
              <a:ext uri="{FF2B5EF4-FFF2-40B4-BE49-F238E27FC236}">
                <a16:creationId xmlns:a16="http://schemas.microsoft.com/office/drawing/2014/main" id="{5BAAEE4D-A40C-437B-BDE0-0A704512180E}"/>
              </a:ext>
            </a:extLst>
          </p:cNvPr>
          <p:cNvSpPr>
            <a:spLocks noGrp="1"/>
          </p:cNvSpPr>
          <p:nvPr>
            <p:ph type="title"/>
          </p:nvPr>
        </p:nvSpPr>
        <p:spPr>
          <a:xfrm>
            <a:off x="1526104" y="691698"/>
            <a:ext cx="6080171" cy="404085"/>
          </a:xfrm>
        </p:spPr>
        <p:txBody>
          <a:bodyPr/>
          <a:lstStyle>
            <a:lvl1pPr algn="ctr">
              <a:defRPr>
                <a:solidFill>
                  <a:srgbClr val="001639"/>
                </a:solidFill>
              </a:defRPr>
            </a:lvl1pPr>
          </a:lstStyle>
          <a:p>
            <a:r>
              <a:rPr lang="nb-NO"/>
              <a:t>Klikk for å redigere tittelstil</a:t>
            </a:r>
            <a:endParaRPr lang="en-US" dirty="0"/>
          </a:p>
        </p:txBody>
      </p:sp>
      <p:sp>
        <p:nvSpPr>
          <p:cNvPr id="11" name="Plassholder for tekst 10">
            <a:extLst>
              <a:ext uri="{FF2B5EF4-FFF2-40B4-BE49-F238E27FC236}">
                <a16:creationId xmlns:a16="http://schemas.microsoft.com/office/drawing/2014/main" id="{9A40C68A-E30E-4445-A811-0ACA80B9EA12}"/>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23534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boxes (2/3+1/3)">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123" y="2153515"/>
            <a:ext cx="5049860" cy="39530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9" name="Content Placeholder 2">
            <a:extLst>
              <a:ext uri="{FF2B5EF4-FFF2-40B4-BE49-F238E27FC236}">
                <a16:creationId xmlns:a16="http://schemas.microsoft.com/office/drawing/2014/main" id="{10C29AFC-8AEB-4D56-AA39-C36FD661720A}"/>
              </a:ext>
            </a:extLst>
          </p:cNvPr>
          <p:cNvSpPr>
            <a:spLocks noGrp="1"/>
          </p:cNvSpPr>
          <p:nvPr>
            <p:ph sz="half" idx="19"/>
          </p:nvPr>
        </p:nvSpPr>
        <p:spPr>
          <a:xfrm>
            <a:off x="5692881" y="2153515"/>
            <a:ext cx="2970997" cy="39530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Title 1">
            <a:extLst>
              <a:ext uri="{FF2B5EF4-FFF2-40B4-BE49-F238E27FC236}">
                <a16:creationId xmlns:a16="http://schemas.microsoft.com/office/drawing/2014/main" id="{FE9C8424-4AF7-497F-86CC-A444E82B03F7}"/>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12" name="Plassholder for tekst 10">
            <a:extLst>
              <a:ext uri="{FF2B5EF4-FFF2-40B4-BE49-F238E27FC236}">
                <a16:creationId xmlns:a16="http://schemas.microsoft.com/office/drawing/2014/main" id="{99A36ADE-E34E-4459-B320-B24C92DEC68D}"/>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2822805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oxes (3)">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2" name="Content Placeholder 1">
            <a:extLst>
              <a:ext uri="{FF2B5EF4-FFF2-40B4-BE49-F238E27FC236}">
                <a16:creationId xmlns:a16="http://schemas.microsoft.com/office/drawing/2014/main" id="{33B5FFD4-EDC3-4E93-95B1-F0B076A406FC}"/>
              </a:ext>
            </a:extLst>
          </p:cNvPr>
          <p:cNvSpPr>
            <a:spLocks noGrp="1"/>
          </p:cNvSpPr>
          <p:nvPr>
            <p:ph sz="quarter" idx="24"/>
          </p:nvPr>
        </p:nvSpPr>
        <p:spPr>
          <a:xfrm>
            <a:off x="480123" y="2153515"/>
            <a:ext cx="1929064" cy="3953025"/>
          </a:xfrm>
          <a:prstGeom prst="rect">
            <a:avLst/>
          </a:prstGeom>
        </p:spPr>
        <p:txBody>
          <a:bodyPr lIns="414000" tIns="342000" rIns="50400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Content Placeholder 2">
            <a:extLst>
              <a:ext uri="{FF2B5EF4-FFF2-40B4-BE49-F238E27FC236}">
                <a16:creationId xmlns:a16="http://schemas.microsoft.com/office/drawing/2014/main" id="{A497465F-1FEB-4C26-98B2-6BB27E6BAB65}"/>
              </a:ext>
            </a:extLst>
          </p:cNvPr>
          <p:cNvSpPr>
            <a:spLocks noGrp="1"/>
          </p:cNvSpPr>
          <p:nvPr>
            <p:ph sz="quarter" idx="25"/>
          </p:nvPr>
        </p:nvSpPr>
        <p:spPr>
          <a:xfrm>
            <a:off x="2560297" y="2153515"/>
            <a:ext cx="2979332" cy="3953025"/>
          </a:xfrm>
          <a:prstGeom prst="rect">
            <a:avLst/>
          </a:prstGeom>
        </p:spPr>
        <p:txBody>
          <a:bodyPr lIns="414000" tIns="342000" rIns="50400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5114AEE-6DA6-48C1-B28D-10C724BAE6DB}"/>
              </a:ext>
            </a:extLst>
          </p:cNvPr>
          <p:cNvSpPr>
            <a:spLocks noGrp="1"/>
          </p:cNvSpPr>
          <p:nvPr>
            <p:ph sz="quarter" idx="26"/>
          </p:nvPr>
        </p:nvSpPr>
        <p:spPr>
          <a:xfrm>
            <a:off x="5690738" y="2153515"/>
            <a:ext cx="2979332" cy="3953025"/>
          </a:xfrm>
          <a:prstGeom prst="rect">
            <a:avLst/>
          </a:prstGeom>
        </p:spPr>
        <p:txBody>
          <a:bodyPr lIns="414000" tIns="342000" rIns="50400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1" name="Title 1">
            <a:extLst>
              <a:ext uri="{FF2B5EF4-FFF2-40B4-BE49-F238E27FC236}">
                <a16:creationId xmlns:a16="http://schemas.microsoft.com/office/drawing/2014/main" id="{43C44990-56B4-4EE6-8D6F-677272C491DF}"/>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12" name="Plassholder for tekst 10">
            <a:extLst>
              <a:ext uri="{FF2B5EF4-FFF2-40B4-BE49-F238E27FC236}">
                <a16:creationId xmlns:a16="http://schemas.microsoft.com/office/drawing/2014/main" id="{D876354C-E3D0-4EC1-9517-CD24425B35F3}"/>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2690069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picture (right)">
    <p:bg>
      <p:bgPr>
        <a:solidFill>
          <a:schemeClr val="bg1"/>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B4E3BF12-7A32-4CAA-9FF1-4F157D7E8A32}"/>
              </a:ext>
            </a:extLst>
          </p:cNvPr>
          <p:cNvSpPr>
            <a:spLocks noGrp="1"/>
          </p:cNvSpPr>
          <p:nvPr>
            <p:ph type="body" sz="quarter" idx="22" hasCustomPrompt="1"/>
          </p:nvPr>
        </p:nvSpPr>
        <p:spPr>
          <a:xfrm>
            <a:off x="480122" y="2126974"/>
            <a:ext cx="297000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13" name="Plassholder for tekst 10">
            <a:extLst>
              <a:ext uri="{FF2B5EF4-FFF2-40B4-BE49-F238E27FC236}">
                <a16:creationId xmlns:a16="http://schemas.microsoft.com/office/drawing/2014/main" id="{B326A42C-DB1C-4581-A817-AFDDAA5ECA62}"/>
              </a:ext>
            </a:extLst>
          </p:cNvPr>
          <p:cNvSpPr>
            <a:spLocks noGrp="1"/>
          </p:cNvSpPr>
          <p:nvPr>
            <p:ph type="body" sz="quarter" idx="16"/>
          </p:nvPr>
        </p:nvSpPr>
        <p:spPr>
          <a:xfrm>
            <a:off x="480122" y="3438001"/>
            <a:ext cx="297000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 name="Plassholder for bilde 1">
            <a:extLst>
              <a:ext uri="{FF2B5EF4-FFF2-40B4-BE49-F238E27FC236}">
                <a16:creationId xmlns:a16="http://schemas.microsoft.com/office/drawing/2014/main" id="{45359D3F-B21D-4264-A78F-5649202074F1}"/>
              </a:ext>
            </a:extLst>
          </p:cNvPr>
          <p:cNvSpPr>
            <a:spLocks noGrp="1"/>
          </p:cNvSpPr>
          <p:nvPr>
            <p:ph type="pic" sz="quarter" idx="21"/>
          </p:nvPr>
        </p:nvSpPr>
        <p:spPr>
          <a:xfrm>
            <a:off x="3603642" y="743037"/>
            <a:ext cx="5066429" cy="5363503"/>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138504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diagram">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13" name="Plassholder for tekst 10">
            <a:extLst>
              <a:ext uri="{FF2B5EF4-FFF2-40B4-BE49-F238E27FC236}">
                <a16:creationId xmlns:a16="http://schemas.microsoft.com/office/drawing/2014/main" id="{B326A42C-DB1C-4581-A817-AFDDAA5ECA62}"/>
              </a:ext>
            </a:extLst>
          </p:cNvPr>
          <p:cNvSpPr>
            <a:spLocks noGrp="1"/>
          </p:cNvSpPr>
          <p:nvPr>
            <p:ph type="body" sz="quarter" idx="16"/>
          </p:nvPr>
        </p:nvSpPr>
        <p:spPr>
          <a:xfrm>
            <a:off x="480122" y="3438001"/>
            <a:ext cx="297000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 name="Plassholder for diagram 1">
            <a:extLst>
              <a:ext uri="{FF2B5EF4-FFF2-40B4-BE49-F238E27FC236}">
                <a16:creationId xmlns:a16="http://schemas.microsoft.com/office/drawing/2014/main" id="{5BA4CC29-13D6-49E9-A49F-50067F0C517A}"/>
              </a:ext>
            </a:extLst>
          </p:cNvPr>
          <p:cNvSpPr>
            <a:spLocks noGrp="1"/>
          </p:cNvSpPr>
          <p:nvPr>
            <p:ph type="chart" sz="quarter" idx="21"/>
          </p:nvPr>
        </p:nvSpPr>
        <p:spPr>
          <a:xfrm>
            <a:off x="3603642" y="743037"/>
            <a:ext cx="5066429" cy="5363503"/>
          </a:xfrm>
          <a:prstGeom prst="rect">
            <a:avLst/>
          </a:prstGeom>
        </p:spPr>
        <p:txBody>
          <a:bodyPr lIns="0" tIns="0" rIns="0" bIns="0"/>
          <a:lstStyle/>
          <a:p>
            <a:r>
              <a:rPr lang="nb-NO"/>
              <a:t>Klikk ikonet for å legge til et diagram</a:t>
            </a:r>
          </a:p>
        </p:txBody>
      </p:sp>
      <p:sp>
        <p:nvSpPr>
          <p:cNvPr id="14" name="Plassholder for tekst 3">
            <a:extLst>
              <a:ext uri="{FF2B5EF4-FFF2-40B4-BE49-F238E27FC236}">
                <a16:creationId xmlns:a16="http://schemas.microsoft.com/office/drawing/2014/main" id="{63A9AF0C-5C3B-4EC5-8C7C-D40E71206B81}"/>
              </a:ext>
            </a:extLst>
          </p:cNvPr>
          <p:cNvSpPr>
            <a:spLocks noGrp="1"/>
          </p:cNvSpPr>
          <p:nvPr>
            <p:ph type="body" sz="quarter" idx="22" hasCustomPrompt="1"/>
          </p:nvPr>
        </p:nvSpPr>
        <p:spPr>
          <a:xfrm>
            <a:off x="480122" y="2126974"/>
            <a:ext cx="297000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325260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sp>
        <p:nvSpPr>
          <p:cNvPr id="10" name="Content Placeholder 2"/>
          <p:cNvSpPr>
            <a:spLocks noGrp="1"/>
          </p:cNvSpPr>
          <p:nvPr>
            <p:ph idx="21"/>
          </p:nvPr>
        </p:nvSpPr>
        <p:spPr>
          <a:xfrm>
            <a:off x="540000" y="1651000"/>
            <a:ext cx="2520000" cy="3937000"/>
          </a:xfrm>
          <a:prstGeom prst="rect">
            <a:avLst/>
          </a:prstGeom>
        </p:spPr>
        <p:txBody>
          <a:bodyPr lIns="0" tIns="0" rIns="0" bIns="0">
            <a:noAutofit/>
          </a:bodyPr>
          <a:lstStyle>
            <a:lvl1pPr marL="0" indent="0" algn="l">
              <a:buSzPct val="100000"/>
              <a:buFontTx/>
              <a:buNone/>
              <a:defRPr sz="2800" cap="all">
                <a:solidFill>
                  <a:srgbClr val="00ABE2"/>
                </a:solidFill>
                <a:latin typeface="Arial Narrow"/>
                <a:cs typeface="Arial Narrow"/>
              </a:defRPr>
            </a:lvl1pPr>
            <a:lvl2pPr>
              <a:buNone/>
              <a:defRPr sz="1400"/>
            </a:lvl2pPr>
          </a:lstStyle>
          <a:p>
            <a:pPr lvl="0"/>
            <a:r>
              <a:rPr lang="ga-IE" dirty="0"/>
              <a:t>Click to edit Master text styles</a:t>
            </a:r>
          </a:p>
        </p:txBody>
      </p:sp>
      <p:sp>
        <p:nvSpPr>
          <p:cNvPr id="14"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a:t>Click to edit Master title style</a:t>
            </a:r>
            <a:endParaRPr lang="en-US" dirty="0"/>
          </a:p>
        </p:txBody>
      </p:sp>
      <p:cxnSp>
        <p:nvCxnSpPr>
          <p:cNvPr id="15" name="Straight Connector 14"/>
          <p:cNvCxnSpPr/>
          <p:nvPr/>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a:t>Click to edit Master text styles</a:t>
            </a:r>
          </a:p>
          <a:p>
            <a:pPr lvl="0"/>
            <a:r>
              <a:rPr lang="ga-IE" dirty="0"/>
              <a:t>Second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boxes with text (3)">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19027"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338CF24B-85FD-4B72-B6FC-28DD1F7A2990}"/>
              </a:ext>
            </a:extLst>
          </p:cNvPr>
          <p:cNvSpPr>
            <a:spLocks noGrp="1"/>
          </p:cNvSpPr>
          <p:nvPr>
            <p:ph sz="half" idx="19"/>
          </p:nvPr>
        </p:nvSpPr>
        <p:spPr>
          <a:xfrm>
            <a:off x="360848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1" name="Content Placeholder 2">
            <a:extLst>
              <a:ext uri="{FF2B5EF4-FFF2-40B4-BE49-F238E27FC236}">
                <a16:creationId xmlns:a16="http://schemas.microsoft.com/office/drawing/2014/main" id="{B7FD3C8F-C078-4061-806A-11C07ED8CBAF}"/>
              </a:ext>
            </a:extLst>
          </p:cNvPr>
          <p:cNvSpPr>
            <a:spLocks noGrp="1"/>
          </p:cNvSpPr>
          <p:nvPr>
            <p:ph sz="half" idx="20"/>
          </p:nvPr>
        </p:nvSpPr>
        <p:spPr>
          <a:xfrm>
            <a:off x="5698223"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4" name="Plassholder for tekst 3">
            <a:extLst>
              <a:ext uri="{FF2B5EF4-FFF2-40B4-BE49-F238E27FC236}">
                <a16:creationId xmlns:a16="http://schemas.microsoft.com/office/drawing/2014/main" id="{E559D860-F41F-45ED-800B-5237CB40F114}"/>
              </a:ext>
            </a:extLst>
          </p:cNvPr>
          <p:cNvSpPr>
            <a:spLocks noGrp="1"/>
          </p:cNvSpPr>
          <p:nvPr>
            <p:ph type="body" sz="quarter" idx="21"/>
          </p:nvPr>
        </p:nvSpPr>
        <p:spPr>
          <a:xfrm>
            <a:off x="1519027"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2" name="Plassholder for tekst 3">
            <a:extLst>
              <a:ext uri="{FF2B5EF4-FFF2-40B4-BE49-F238E27FC236}">
                <a16:creationId xmlns:a16="http://schemas.microsoft.com/office/drawing/2014/main" id="{9CF7DD79-5CC3-498A-B6FA-BAAD92FABDA8}"/>
              </a:ext>
            </a:extLst>
          </p:cNvPr>
          <p:cNvSpPr>
            <a:spLocks noGrp="1"/>
          </p:cNvSpPr>
          <p:nvPr>
            <p:ph type="body" sz="quarter" idx="22"/>
          </p:nvPr>
        </p:nvSpPr>
        <p:spPr>
          <a:xfrm>
            <a:off x="1519027"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Plassholder for tekst 3">
            <a:extLst>
              <a:ext uri="{FF2B5EF4-FFF2-40B4-BE49-F238E27FC236}">
                <a16:creationId xmlns:a16="http://schemas.microsoft.com/office/drawing/2014/main" id="{0B9073F5-9AFB-4345-A391-57F44032AF74}"/>
              </a:ext>
            </a:extLst>
          </p:cNvPr>
          <p:cNvSpPr>
            <a:spLocks noGrp="1"/>
          </p:cNvSpPr>
          <p:nvPr>
            <p:ph type="body" sz="quarter" idx="23"/>
          </p:nvPr>
        </p:nvSpPr>
        <p:spPr>
          <a:xfrm>
            <a:off x="360848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tekst 3">
            <a:extLst>
              <a:ext uri="{FF2B5EF4-FFF2-40B4-BE49-F238E27FC236}">
                <a16:creationId xmlns:a16="http://schemas.microsoft.com/office/drawing/2014/main" id="{1A0D00AB-FC4F-4168-801D-7D6ED6DBD6C0}"/>
              </a:ext>
            </a:extLst>
          </p:cNvPr>
          <p:cNvSpPr>
            <a:spLocks noGrp="1"/>
          </p:cNvSpPr>
          <p:nvPr>
            <p:ph type="body" sz="quarter" idx="24"/>
          </p:nvPr>
        </p:nvSpPr>
        <p:spPr>
          <a:xfrm>
            <a:off x="360848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5" name="Plassholder for tekst 3">
            <a:extLst>
              <a:ext uri="{FF2B5EF4-FFF2-40B4-BE49-F238E27FC236}">
                <a16:creationId xmlns:a16="http://schemas.microsoft.com/office/drawing/2014/main" id="{5AA013BC-BDC1-43CE-AB26-90AD41177D8B}"/>
              </a:ext>
            </a:extLst>
          </p:cNvPr>
          <p:cNvSpPr>
            <a:spLocks noGrp="1"/>
          </p:cNvSpPr>
          <p:nvPr>
            <p:ph type="body" sz="quarter" idx="25"/>
          </p:nvPr>
        </p:nvSpPr>
        <p:spPr>
          <a:xfrm>
            <a:off x="5698223"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6" name="Plassholder for tekst 3">
            <a:extLst>
              <a:ext uri="{FF2B5EF4-FFF2-40B4-BE49-F238E27FC236}">
                <a16:creationId xmlns:a16="http://schemas.microsoft.com/office/drawing/2014/main" id="{0CBB6BF9-7F76-40CF-8FDD-B6F2F3940DDB}"/>
              </a:ext>
            </a:extLst>
          </p:cNvPr>
          <p:cNvSpPr>
            <a:spLocks noGrp="1"/>
          </p:cNvSpPr>
          <p:nvPr>
            <p:ph type="body" sz="quarter" idx="26"/>
          </p:nvPr>
        </p:nvSpPr>
        <p:spPr>
          <a:xfrm>
            <a:off x="5698223"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7" name="Title 1">
            <a:extLst>
              <a:ext uri="{FF2B5EF4-FFF2-40B4-BE49-F238E27FC236}">
                <a16:creationId xmlns:a16="http://schemas.microsoft.com/office/drawing/2014/main" id="{360D47B6-C3A2-4F89-A150-1CF3E0EF7AFB}"/>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18" name="Plassholder for tekst 10">
            <a:extLst>
              <a:ext uri="{FF2B5EF4-FFF2-40B4-BE49-F238E27FC236}">
                <a16:creationId xmlns:a16="http://schemas.microsoft.com/office/drawing/2014/main" id="{E7DB124F-DD74-42D9-BF74-9A3142F55F0A}"/>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194448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boxes with text and icon (3)">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12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338CF24B-85FD-4B72-B6FC-28DD1F7A2990}"/>
              </a:ext>
            </a:extLst>
          </p:cNvPr>
          <p:cNvSpPr>
            <a:spLocks noGrp="1"/>
          </p:cNvSpPr>
          <p:nvPr>
            <p:ph sz="half" idx="19"/>
          </p:nvPr>
        </p:nvSpPr>
        <p:spPr>
          <a:xfrm>
            <a:off x="360848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1" name="Content Placeholder 2">
            <a:extLst>
              <a:ext uri="{FF2B5EF4-FFF2-40B4-BE49-F238E27FC236}">
                <a16:creationId xmlns:a16="http://schemas.microsoft.com/office/drawing/2014/main" id="{B7FD3C8F-C078-4061-806A-11C07ED8CBAF}"/>
              </a:ext>
            </a:extLst>
          </p:cNvPr>
          <p:cNvSpPr>
            <a:spLocks noGrp="1"/>
          </p:cNvSpPr>
          <p:nvPr>
            <p:ph sz="half" idx="20"/>
          </p:nvPr>
        </p:nvSpPr>
        <p:spPr>
          <a:xfrm>
            <a:off x="6738122"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4" name="Plassholder for tekst 3">
            <a:extLst>
              <a:ext uri="{FF2B5EF4-FFF2-40B4-BE49-F238E27FC236}">
                <a16:creationId xmlns:a16="http://schemas.microsoft.com/office/drawing/2014/main" id="{E559D860-F41F-45ED-800B-5237CB40F114}"/>
              </a:ext>
            </a:extLst>
          </p:cNvPr>
          <p:cNvSpPr>
            <a:spLocks noGrp="1"/>
          </p:cNvSpPr>
          <p:nvPr>
            <p:ph type="body" sz="quarter" idx="21"/>
          </p:nvPr>
        </p:nvSpPr>
        <p:spPr>
          <a:xfrm>
            <a:off x="47912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2" name="Plassholder for tekst 3">
            <a:extLst>
              <a:ext uri="{FF2B5EF4-FFF2-40B4-BE49-F238E27FC236}">
                <a16:creationId xmlns:a16="http://schemas.microsoft.com/office/drawing/2014/main" id="{9CF7DD79-5CC3-498A-B6FA-BAAD92FABDA8}"/>
              </a:ext>
            </a:extLst>
          </p:cNvPr>
          <p:cNvSpPr>
            <a:spLocks noGrp="1"/>
          </p:cNvSpPr>
          <p:nvPr>
            <p:ph type="body" sz="quarter" idx="22"/>
          </p:nvPr>
        </p:nvSpPr>
        <p:spPr>
          <a:xfrm>
            <a:off x="47912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Plassholder for tekst 3">
            <a:extLst>
              <a:ext uri="{FF2B5EF4-FFF2-40B4-BE49-F238E27FC236}">
                <a16:creationId xmlns:a16="http://schemas.microsoft.com/office/drawing/2014/main" id="{0B9073F5-9AFB-4345-A391-57F44032AF74}"/>
              </a:ext>
            </a:extLst>
          </p:cNvPr>
          <p:cNvSpPr>
            <a:spLocks noGrp="1"/>
          </p:cNvSpPr>
          <p:nvPr>
            <p:ph type="body" sz="quarter" idx="23"/>
          </p:nvPr>
        </p:nvSpPr>
        <p:spPr>
          <a:xfrm>
            <a:off x="360848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tekst 3">
            <a:extLst>
              <a:ext uri="{FF2B5EF4-FFF2-40B4-BE49-F238E27FC236}">
                <a16:creationId xmlns:a16="http://schemas.microsoft.com/office/drawing/2014/main" id="{1A0D00AB-FC4F-4168-801D-7D6ED6DBD6C0}"/>
              </a:ext>
            </a:extLst>
          </p:cNvPr>
          <p:cNvSpPr>
            <a:spLocks noGrp="1"/>
          </p:cNvSpPr>
          <p:nvPr>
            <p:ph type="body" sz="quarter" idx="24"/>
          </p:nvPr>
        </p:nvSpPr>
        <p:spPr>
          <a:xfrm>
            <a:off x="360848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5" name="Plassholder for tekst 3">
            <a:extLst>
              <a:ext uri="{FF2B5EF4-FFF2-40B4-BE49-F238E27FC236}">
                <a16:creationId xmlns:a16="http://schemas.microsoft.com/office/drawing/2014/main" id="{5AA013BC-BDC1-43CE-AB26-90AD41177D8B}"/>
              </a:ext>
            </a:extLst>
          </p:cNvPr>
          <p:cNvSpPr>
            <a:spLocks noGrp="1"/>
          </p:cNvSpPr>
          <p:nvPr>
            <p:ph type="body" sz="quarter" idx="25"/>
          </p:nvPr>
        </p:nvSpPr>
        <p:spPr>
          <a:xfrm>
            <a:off x="6738122"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6" name="Plassholder for tekst 3">
            <a:extLst>
              <a:ext uri="{FF2B5EF4-FFF2-40B4-BE49-F238E27FC236}">
                <a16:creationId xmlns:a16="http://schemas.microsoft.com/office/drawing/2014/main" id="{0CBB6BF9-7F76-40CF-8FDD-B6F2F3940DDB}"/>
              </a:ext>
            </a:extLst>
          </p:cNvPr>
          <p:cNvSpPr>
            <a:spLocks noGrp="1"/>
          </p:cNvSpPr>
          <p:nvPr>
            <p:ph type="body" sz="quarter" idx="26"/>
          </p:nvPr>
        </p:nvSpPr>
        <p:spPr>
          <a:xfrm>
            <a:off x="6738122"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7" name="Text Placeholder 16">
            <a:extLst>
              <a:ext uri="{FF2B5EF4-FFF2-40B4-BE49-F238E27FC236}">
                <a16:creationId xmlns:a16="http://schemas.microsoft.com/office/drawing/2014/main" id="{35A2A423-6735-4E43-8C6F-1D566B329624}"/>
              </a:ext>
            </a:extLst>
          </p:cNvPr>
          <p:cNvSpPr>
            <a:spLocks noGrp="1"/>
          </p:cNvSpPr>
          <p:nvPr>
            <p:ph type="body" sz="quarter" idx="28" hasCustomPrompt="1"/>
          </p:nvPr>
        </p:nvSpPr>
        <p:spPr>
          <a:xfrm rot="2700000">
            <a:off x="2706477" y="3210463"/>
            <a:ext cx="602869" cy="452159"/>
          </a:xfrm>
          <a:solidFill>
            <a:srgbClr val="001639"/>
          </a:solidFill>
        </p:spPr>
        <p:txBody>
          <a:bodyPr/>
          <a:lstStyle>
            <a:lvl1pPr marL="0" indent="0" rtl="0">
              <a:buNone/>
              <a:tabLst>
                <a:tab pos="300098" algn="l"/>
              </a:tabLst>
              <a:defRPr sz="100">
                <a:solidFill>
                  <a:srgbClr val="001639"/>
                </a:solidFill>
              </a:defRPr>
            </a:lvl1pPr>
          </a:lstStyle>
          <a:p>
            <a:pPr lvl="0"/>
            <a:r>
              <a:rPr lang="nb-NO" dirty="0"/>
              <a:t> </a:t>
            </a:r>
            <a:endParaRPr lang="en-GB" dirty="0"/>
          </a:p>
        </p:txBody>
      </p:sp>
      <p:sp>
        <p:nvSpPr>
          <p:cNvPr id="18" name="Picture Placeholder 12">
            <a:extLst>
              <a:ext uri="{FF2B5EF4-FFF2-40B4-BE49-F238E27FC236}">
                <a16:creationId xmlns:a16="http://schemas.microsoft.com/office/drawing/2014/main" id="{CC550244-8A13-46C2-B60F-B75FEEDDCE97}"/>
              </a:ext>
            </a:extLst>
          </p:cNvPr>
          <p:cNvSpPr>
            <a:spLocks noGrp="1"/>
          </p:cNvSpPr>
          <p:nvPr>
            <p:ph type="pic" sz="quarter" idx="29" hasCustomPrompt="1"/>
          </p:nvPr>
        </p:nvSpPr>
        <p:spPr>
          <a:xfrm>
            <a:off x="2844543" y="3239196"/>
            <a:ext cx="320551" cy="404538"/>
          </a:xfrm>
        </p:spPr>
        <p:txBody>
          <a:bodyPr/>
          <a:lstStyle>
            <a:lvl1pPr marL="0" indent="0" rtl="0">
              <a:buNone/>
              <a:defRPr>
                <a:solidFill>
                  <a:srgbClr val="001639"/>
                </a:solidFill>
              </a:defRPr>
            </a:lvl1pPr>
          </a:lstStyle>
          <a:p>
            <a:r>
              <a:rPr lang="nb-NO" dirty="0"/>
              <a:t> </a:t>
            </a:r>
            <a:endParaRPr lang="en-GB" dirty="0"/>
          </a:p>
        </p:txBody>
      </p:sp>
      <p:sp>
        <p:nvSpPr>
          <p:cNvPr id="19" name="Text Placeholder 16">
            <a:extLst>
              <a:ext uri="{FF2B5EF4-FFF2-40B4-BE49-F238E27FC236}">
                <a16:creationId xmlns:a16="http://schemas.microsoft.com/office/drawing/2014/main" id="{679FA3E0-B80C-4A16-AB99-91293479DDA1}"/>
              </a:ext>
            </a:extLst>
          </p:cNvPr>
          <p:cNvSpPr>
            <a:spLocks noGrp="1"/>
          </p:cNvSpPr>
          <p:nvPr>
            <p:ph type="body" sz="quarter" idx="30" hasCustomPrompt="1"/>
          </p:nvPr>
        </p:nvSpPr>
        <p:spPr>
          <a:xfrm rot="2700000">
            <a:off x="5842992" y="3205699"/>
            <a:ext cx="602869" cy="452159"/>
          </a:xfrm>
          <a:solidFill>
            <a:srgbClr val="001639"/>
          </a:solidFill>
        </p:spPr>
        <p:txBody>
          <a:bodyPr/>
          <a:lstStyle>
            <a:lvl1pPr marL="0" indent="0" rtl="0">
              <a:buNone/>
              <a:tabLst>
                <a:tab pos="300098" algn="l"/>
              </a:tabLst>
              <a:defRPr sz="100">
                <a:solidFill>
                  <a:srgbClr val="001639"/>
                </a:solidFill>
              </a:defRPr>
            </a:lvl1pPr>
          </a:lstStyle>
          <a:p>
            <a:pPr lvl="0"/>
            <a:r>
              <a:rPr lang="nb-NO" dirty="0"/>
              <a:t> </a:t>
            </a:r>
            <a:endParaRPr lang="en-GB" dirty="0"/>
          </a:p>
        </p:txBody>
      </p:sp>
      <p:sp>
        <p:nvSpPr>
          <p:cNvPr id="20" name="Picture Placeholder 12">
            <a:extLst>
              <a:ext uri="{FF2B5EF4-FFF2-40B4-BE49-F238E27FC236}">
                <a16:creationId xmlns:a16="http://schemas.microsoft.com/office/drawing/2014/main" id="{C86FCB76-50A7-485D-A422-E0A8E34E14CE}"/>
              </a:ext>
            </a:extLst>
          </p:cNvPr>
          <p:cNvSpPr>
            <a:spLocks noGrp="1"/>
          </p:cNvSpPr>
          <p:nvPr>
            <p:ph type="pic" sz="quarter" idx="31" hasCustomPrompt="1"/>
          </p:nvPr>
        </p:nvSpPr>
        <p:spPr>
          <a:xfrm>
            <a:off x="5981058" y="3234433"/>
            <a:ext cx="320551" cy="404538"/>
          </a:xfrm>
        </p:spPr>
        <p:txBody>
          <a:bodyPr/>
          <a:lstStyle>
            <a:lvl1pPr marL="0" indent="0" rtl="0">
              <a:buNone/>
              <a:defRPr>
                <a:solidFill>
                  <a:srgbClr val="001639"/>
                </a:solidFill>
              </a:defRPr>
            </a:lvl1pPr>
          </a:lstStyle>
          <a:p>
            <a:r>
              <a:rPr lang="nb-NO" dirty="0"/>
              <a:t> </a:t>
            </a:r>
            <a:endParaRPr lang="en-GB" dirty="0"/>
          </a:p>
        </p:txBody>
      </p:sp>
      <p:sp>
        <p:nvSpPr>
          <p:cNvPr id="21" name="Title 1">
            <a:extLst>
              <a:ext uri="{FF2B5EF4-FFF2-40B4-BE49-F238E27FC236}">
                <a16:creationId xmlns:a16="http://schemas.microsoft.com/office/drawing/2014/main" id="{CFC306AA-5B66-4860-AF29-D8D43AE5C5D5}"/>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22" name="Plassholder for tekst 10">
            <a:extLst>
              <a:ext uri="{FF2B5EF4-FFF2-40B4-BE49-F238E27FC236}">
                <a16:creationId xmlns:a16="http://schemas.microsoft.com/office/drawing/2014/main" id="{C61A1C00-E038-4BA5-8E4A-753005E661A1}"/>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1362802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boxes with text (4)">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6856"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338CF24B-85FD-4B72-B6FC-28DD1F7A2990}"/>
              </a:ext>
            </a:extLst>
          </p:cNvPr>
          <p:cNvSpPr>
            <a:spLocks noGrp="1"/>
          </p:cNvSpPr>
          <p:nvPr>
            <p:ph sz="half" idx="19"/>
          </p:nvPr>
        </p:nvSpPr>
        <p:spPr>
          <a:xfrm>
            <a:off x="256340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4" name="Plassholder for tekst 3">
            <a:extLst>
              <a:ext uri="{FF2B5EF4-FFF2-40B4-BE49-F238E27FC236}">
                <a16:creationId xmlns:a16="http://schemas.microsoft.com/office/drawing/2014/main" id="{E559D860-F41F-45ED-800B-5237CB40F114}"/>
              </a:ext>
            </a:extLst>
          </p:cNvPr>
          <p:cNvSpPr>
            <a:spLocks noGrp="1"/>
          </p:cNvSpPr>
          <p:nvPr>
            <p:ph type="body" sz="quarter" idx="21"/>
          </p:nvPr>
        </p:nvSpPr>
        <p:spPr>
          <a:xfrm>
            <a:off x="476856"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2" name="Plassholder for tekst 3">
            <a:extLst>
              <a:ext uri="{FF2B5EF4-FFF2-40B4-BE49-F238E27FC236}">
                <a16:creationId xmlns:a16="http://schemas.microsoft.com/office/drawing/2014/main" id="{9CF7DD79-5CC3-498A-B6FA-BAAD92FABDA8}"/>
              </a:ext>
            </a:extLst>
          </p:cNvPr>
          <p:cNvSpPr>
            <a:spLocks noGrp="1"/>
          </p:cNvSpPr>
          <p:nvPr>
            <p:ph type="body" sz="quarter" idx="22"/>
          </p:nvPr>
        </p:nvSpPr>
        <p:spPr>
          <a:xfrm>
            <a:off x="476856"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Plassholder for tekst 3">
            <a:extLst>
              <a:ext uri="{FF2B5EF4-FFF2-40B4-BE49-F238E27FC236}">
                <a16:creationId xmlns:a16="http://schemas.microsoft.com/office/drawing/2014/main" id="{0B9073F5-9AFB-4345-A391-57F44032AF74}"/>
              </a:ext>
            </a:extLst>
          </p:cNvPr>
          <p:cNvSpPr>
            <a:spLocks noGrp="1"/>
          </p:cNvSpPr>
          <p:nvPr>
            <p:ph type="body" sz="quarter" idx="23"/>
          </p:nvPr>
        </p:nvSpPr>
        <p:spPr>
          <a:xfrm>
            <a:off x="256340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tekst 3">
            <a:extLst>
              <a:ext uri="{FF2B5EF4-FFF2-40B4-BE49-F238E27FC236}">
                <a16:creationId xmlns:a16="http://schemas.microsoft.com/office/drawing/2014/main" id="{1A0D00AB-FC4F-4168-801D-7D6ED6DBD6C0}"/>
              </a:ext>
            </a:extLst>
          </p:cNvPr>
          <p:cNvSpPr>
            <a:spLocks noGrp="1"/>
          </p:cNvSpPr>
          <p:nvPr>
            <p:ph type="body" sz="quarter" idx="24"/>
          </p:nvPr>
        </p:nvSpPr>
        <p:spPr>
          <a:xfrm>
            <a:off x="256340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7" name="Content Placeholder 2">
            <a:extLst>
              <a:ext uri="{FF2B5EF4-FFF2-40B4-BE49-F238E27FC236}">
                <a16:creationId xmlns:a16="http://schemas.microsoft.com/office/drawing/2014/main" id="{9FBD5467-86AE-470B-9EF7-404D4DED48DD}"/>
              </a:ext>
            </a:extLst>
          </p:cNvPr>
          <p:cNvSpPr>
            <a:spLocks noGrp="1"/>
          </p:cNvSpPr>
          <p:nvPr>
            <p:ph sz="half" idx="25"/>
          </p:nvPr>
        </p:nvSpPr>
        <p:spPr>
          <a:xfrm>
            <a:off x="4648637" y="2159471"/>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8" name="Content Placeholder 2">
            <a:extLst>
              <a:ext uri="{FF2B5EF4-FFF2-40B4-BE49-F238E27FC236}">
                <a16:creationId xmlns:a16="http://schemas.microsoft.com/office/drawing/2014/main" id="{D203E7A1-4480-485E-9AE8-CEDC8A608A34}"/>
              </a:ext>
            </a:extLst>
          </p:cNvPr>
          <p:cNvSpPr>
            <a:spLocks noGrp="1"/>
          </p:cNvSpPr>
          <p:nvPr>
            <p:ph sz="half" idx="26"/>
          </p:nvPr>
        </p:nvSpPr>
        <p:spPr>
          <a:xfrm>
            <a:off x="6735190" y="2159471"/>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9" name="Plassholder for tekst 3">
            <a:extLst>
              <a:ext uri="{FF2B5EF4-FFF2-40B4-BE49-F238E27FC236}">
                <a16:creationId xmlns:a16="http://schemas.microsoft.com/office/drawing/2014/main" id="{05F8D07D-7E68-42CE-A984-D143225D3C1C}"/>
              </a:ext>
            </a:extLst>
          </p:cNvPr>
          <p:cNvSpPr>
            <a:spLocks noGrp="1"/>
          </p:cNvSpPr>
          <p:nvPr>
            <p:ph type="body" sz="quarter" idx="27"/>
          </p:nvPr>
        </p:nvSpPr>
        <p:spPr>
          <a:xfrm>
            <a:off x="4648637"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0" name="Plassholder for tekst 3">
            <a:extLst>
              <a:ext uri="{FF2B5EF4-FFF2-40B4-BE49-F238E27FC236}">
                <a16:creationId xmlns:a16="http://schemas.microsoft.com/office/drawing/2014/main" id="{441FAC80-D31E-4FB4-A07A-D2F30B599A05}"/>
              </a:ext>
            </a:extLst>
          </p:cNvPr>
          <p:cNvSpPr>
            <a:spLocks noGrp="1"/>
          </p:cNvSpPr>
          <p:nvPr>
            <p:ph type="body" sz="quarter" idx="28"/>
          </p:nvPr>
        </p:nvSpPr>
        <p:spPr>
          <a:xfrm>
            <a:off x="4648637"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1" name="Plassholder for tekst 3">
            <a:extLst>
              <a:ext uri="{FF2B5EF4-FFF2-40B4-BE49-F238E27FC236}">
                <a16:creationId xmlns:a16="http://schemas.microsoft.com/office/drawing/2014/main" id="{15B89517-D6A2-4CED-919A-A87886AFAF23}"/>
              </a:ext>
            </a:extLst>
          </p:cNvPr>
          <p:cNvSpPr>
            <a:spLocks noGrp="1"/>
          </p:cNvSpPr>
          <p:nvPr>
            <p:ph type="body" sz="quarter" idx="29"/>
          </p:nvPr>
        </p:nvSpPr>
        <p:spPr>
          <a:xfrm>
            <a:off x="6735190"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2" name="Plassholder for tekst 3">
            <a:extLst>
              <a:ext uri="{FF2B5EF4-FFF2-40B4-BE49-F238E27FC236}">
                <a16:creationId xmlns:a16="http://schemas.microsoft.com/office/drawing/2014/main" id="{CEF697D1-58DB-477B-8E6F-34DA3D7B16F1}"/>
              </a:ext>
            </a:extLst>
          </p:cNvPr>
          <p:cNvSpPr>
            <a:spLocks noGrp="1"/>
          </p:cNvSpPr>
          <p:nvPr>
            <p:ph type="body" sz="quarter" idx="30"/>
          </p:nvPr>
        </p:nvSpPr>
        <p:spPr>
          <a:xfrm>
            <a:off x="6735190"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3" name="Title 1">
            <a:extLst>
              <a:ext uri="{FF2B5EF4-FFF2-40B4-BE49-F238E27FC236}">
                <a16:creationId xmlns:a16="http://schemas.microsoft.com/office/drawing/2014/main" id="{A3DE8B9D-C8D7-43BC-BEC4-427418570F2E}"/>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24" name="Plassholder for tekst 10">
            <a:extLst>
              <a:ext uri="{FF2B5EF4-FFF2-40B4-BE49-F238E27FC236}">
                <a16:creationId xmlns:a16="http://schemas.microsoft.com/office/drawing/2014/main" id="{E1698C27-24F2-47BA-B0A5-353C13DECBA6}"/>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3749117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ew chapter, light blu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1586821-BABB-446F-A766-D818BB160D8E}"/>
              </a:ext>
            </a:extLst>
          </p:cNvPr>
          <p:cNvSpPr>
            <a:spLocks noGrp="1"/>
          </p:cNvSpPr>
          <p:nvPr>
            <p:ph type="pic" sz="quarter" idx="14"/>
          </p:nvPr>
        </p:nvSpPr>
        <p:spPr>
          <a:xfrm>
            <a:off x="2561964" y="750180"/>
            <a:ext cx="6582037" cy="5360814"/>
          </a:xfrm>
          <a:solidFill>
            <a:schemeClr val="bg1">
              <a:lumMod val="85000"/>
            </a:schemeClr>
          </a:solidFill>
        </p:spPr>
        <p:txBody>
          <a:bodyPr/>
          <a:lstStyle/>
          <a:p>
            <a:r>
              <a:rPr lang="nb-NO"/>
              <a:t>Klikk på ikonet for å legge til et bilde</a:t>
            </a:r>
            <a:endParaRPr lang="en-GB" dirty="0"/>
          </a:p>
        </p:txBody>
      </p:sp>
      <p:sp>
        <p:nvSpPr>
          <p:cNvPr id="10" name="Plassholder for tekst 9">
            <a:extLst>
              <a:ext uri="{FF2B5EF4-FFF2-40B4-BE49-F238E27FC236}">
                <a16:creationId xmlns:a16="http://schemas.microsoft.com/office/drawing/2014/main" id="{5BC4EAD5-22F8-46C2-A008-4387788BD211}"/>
              </a:ext>
            </a:extLst>
          </p:cNvPr>
          <p:cNvSpPr>
            <a:spLocks noGrp="1"/>
          </p:cNvSpPr>
          <p:nvPr>
            <p:ph type="body" sz="quarter" idx="16" hasCustomPrompt="1"/>
          </p:nvPr>
        </p:nvSpPr>
        <p:spPr>
          <a:xfrm>
            <a:off x="327227" y="1240777"/>
            <a:ext cx="3278408" cy="4377307"/>
          </a:xfrm>
          <a:prstGeom prst="rect">
            <a:avLst/>
          </a:prstGeom>
          <a:solidFill>
            <a:srgbClr val="50BFD1"/>
          </a:solid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2" name="Plassholder for tekst 16">
            <a:extLst>
              <a:ext uri="{FF2B5EF4-FFF2-40B4-BE49-F238E27FC236}">
                <a16:creationId xmlns:a16="http://schemas.microsoft.com/office/drawing/2014/main" id="{EB48F78F-2FC1-471F-BC69-875A65C545B8}"/>
              </a:ext>
            </a:extLst>
          </p:cNvPr>
          <p:cNvSpPr>
            <a:spLocks noGrp="1"/>
          </p:cNvSpPr>
          <p:nvPr>
            <p:ph type="body" sz="quarter" idx="13" hasCustomPrompt="1"/>
          </p:nvPr>
        </p:nvSpPr>
        <p:spPr>
          <a:xfrm>
            <a:off x="1673195" y="1658954"/>
            <a:ext cx="619588" cy="82915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7" name="Plassholder for tekst 6">
            <a:extLst>
              <a:ext uri="{FF2B5EF4-FFF2-40B4-BE49-F238E27FC236}">
                <a16:creationId xmlns:a16="http://schemas.microsoft.com/office/drawing/2014/main" id="{2EFEFDD2-D973-4469-958B-0D5B490E85CD}"/>
              </a:ext>
            </a:extLst>
          </p:cNvPr>
          <p:cNvSpPr>
            <a:spLocks noGrp="1"/>
          </p:cNvSpPr>
          <p:nvPr>
            <p:ph type="body" sz="quarter" idx="15"/>
          </p:nvPr>
        </p:nvSpPr>
        <p:spPr>
          <a:xfrm>
            <a:off x="327226" y="2488108"/>
            <a:ext cx="3279052" cy="2918283"/>
          </a:xfrm>
        </p:spPr>
        <p:txBody>
          <a:bodyPr lIns="360000" rIns="360000" bIns="432000" anchor="ctr" anchorCtr="0">
            <a:normAutofit/>
          </a:bodyPr>
          <a:lstStyle>
            <a:lvl1pPr marL="0" indent="0" algn="ctr">
              <a:lnSpc>
                <a:spcPct val="120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8"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9"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11"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8259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w chapter, dark blue">
    <p:bg>
      <p:bgPr>
        <a:solidFill>
          <a:schemeClr val="bg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1586821-BABB-446F-A766-D818BB160D8E}"/>
              </a:ext>
            </a:extLst>
          </p:cNvPr>
          <p:cNvSpPr>
            <a:spLocks noGrp="1"/>
          </p:cNvSpPr>
          <p:nvPr>
            <p:ph type="pic" sz="quarter" idx="14"/>
          </p:nvPr>
        </p:nvSpPr>
        <p:spPr>
          <a:xfrm>
            <a:off x="2561964" y="750180"/>
            <a:ext cx="6582037" cy="5360814"/>
          </a:xfrm>
          <a:solidFill>
            <a:schemeClr val="bg1">
              <a:lumMod val="85000"/>
            </a:schemeClr>
          </a:solidFill>
        </p:spPr>
        <p:txBody>
          <a:bodyPr/>
          <a:lstStyle/>
          <a:p>
            <a:r>
              <a:rPr lang="nb-NO"/>
              <a:t>Klikk på ikonet for å legge til et bilde</a:t>
            </a:r>
            <a:endParaRPr lang="en-GB" dirty="0"/>
          </a:p>
        </p:txBody>
      </p:sp>
      <p:sp>
        <p:nvSpPr>
          <p:cNvPr id="7" name="Plassholder for tekst 9">
            <a:extLst>
              <a:ext uri="{FF2B5EF4-FFF2-40B4-BE49-F238E27FC236}">
                <a16:creationId xmlns:a16="http://schemas.microsoft.com/office/drawing/2014/main" id="{69F8F10B-9707-4A8A-AAF9-31C770E77AB6}"/>
              </a:ext>
            </a:extLst>
          </p:cNvPr>
          <p:cNvSpPr>
            <a:spLocks noGrp="1"/>
          </p:cNvSpPr>
          <p:nvPr>
            <p:ph type="body" sz="quarter" idx="16" hasCustomPrompt="1"/>
          </p:nvPr>
        </p:nvSpPr>
        <p:spPr>
          <a:xfrm>
            <a:off x="327227" y="1240777"/>
            <a:ext cx="3278408" cy="4377307"/>
          </a:xfrm>
          <a:prstGeom prst="rect">
            <a:avLst/>
          </a:prstGeom>
          <a:solidFill>
            <a:srgbClr val="001639"/>
          </a:solid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6" name="Plassholder for tekst 4">
            <a:extLst>
              <a:ext uri="{FF2B5EF4-FFF2-40B4-BE49-F238E27FC236}">
                <a16:creationId xmlns:a16="http://schemas.microsoft.com/office/drawing/2014/main" id="{583768A8-8819-4609-A0A0-2FAFBE738503}"/>
              </a:ext>
            </a:extLst>
          </p:cNvPr>
          <p:cNvSpPr>
            <a:spLocks noGrp="1"/>
          </p:cNvSpPr>
          <p:nvPr>
            <p:ph type="body" sz="quarter" idx="15" hasCustomPrompt="1"/>
          </p:nvPr>
        </p:nvSpPr>
        <p:spPr>
          <a:xfrm>
            <a:off x="1673195" y="1658954"/>
            <a:ext cx="619588" cy="82915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8" name="Plassholder for tekst 6">
            <a:extLst>
              <a:ext uri="{FF2B5EF4-FFF2-40B4-BE49-F238E27FC236}">
                <a16:creationId xmlns:a16="http://schemas.microsoft.com/office/drawing/2014/main" id="{B241986A-C394-49AB-B014-7D668787B13E}"/>
              </a:ext>
            </a:extLst>
          </p:cNvPr>
          <p:cNvSpPr>
            <a:spLocks noGrp="1"/>
          </p:cNvSpPr>
          <p:nvPr>
            <p:ph type="body" sz="quarter" idx="17"/>
          </p:nvPr>
        </p:nvSpPr>
        <p:spPr>
          <a:xfrm>
            <a:off x="327226" y="2488108"/>
            <a:ext cx="3279052" cy="2918283"/>
          </a:xfrm>
        </p:spPr>
        <p:txBody>
          <a:bodyPr lIns="360000" rIns="360000" bIns="432000" anchor="ctr" anchorCtr="0">
            <a:normAutofit/>
          </a:bodyPr>
          <a:lstStyle>
            <a:lvl1pPr marL="0" indent="0" algn="ctr">
              <a:lnSpc>
                <a:spcPct val="120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0"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1"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12"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7676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ew chapter, golden">
    <p:bg>
      <p:bgPr>
        <a:solidFill>
          <a:schemeClr val="bg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1586821-BABB-446F-A766-D818BB160D8E}"/>
              </a:ext>
            </a:extLst>
          </p:cNvPr>
          <p:cNvSpPr>
            <a:spLocks noGrp="1"/>
          </p:cNvSpPr>
          <p:nvPr>
            <p:ph type="pic" sz="quarter" idx="14"/>
          </p:nvPr>
        </p:nvSpPr>
        <p:spPr>
          <a:xfrm>
            <a:off x="2561964" y="750180"/>
            <a:ext cx="6582037" cy="5360814"/>
          </a:xfrm>
          <a:solidFill>
            <a:schemeClr val="bg1">
              <a:lumMod val="85000"/>
            </a:schemeClr>
          </a:solidFill>
        </p:spPr>
        <p:txBody>
          <a:bodyPr/>
          <a:lstStyle/>
          <a:p>
            <a:r>
              <a:rPr lang="nb-NO"/>
              <a:t>Klikk på ikonet for å legge til et bilde</a:t>
            </a:r>
            <a:endParaRPr lang="en-GB" dirty="0"/>
          </a:p>
        </p:txBody>
      </p:sp>
      <p:sp>
        <p:nvSpPr>
          <p:cNvPr id="7" name="Plassholder for tekst 9">
            <a:extLst>
              <a:ext uri="{FF2B5EF4-FFF2-40B4-BE49-F238E27FC236}">
                <a16:creationId xmlns:a16="http://schemas.microsoft.com/office/drawing/2014/main" id="{D2A9011E-072B-4825-A86B-CFBAB74E37F9}"/>
              </a:ext>
            </a:extLst>
          </p:cNvPr>
          <p:cNvSpPr>
            <a:spLocks noGrp="1"/>
          </p:cNvSpPr>
          <p:nvPr>
            <p:ph type="body" sz="quarter" idx="16" hasCustomPrompt="1"/>
          </p:nvPr>
        </p:nvSpPr>
        <p:spPr>
          <a:xfrm>
            <a:off x="327227" y="1240777"/>
            <a:ext cx="3278408" cy="4377307"/>
          </a:xfrm>
          <a:prstGeom prst="rect">
            <a:avLst/>
          </a:prstGeom>
          <a:solidFill>
            <a:srgbClr val="A6845C"/>
          </a:solid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6" name="Plassholder for tekst 4">
            <a:extLst>
              <a:ext uri="{FF2B5EF4-FFF2-40B4-BE49-F238E27FC236}">
                <a16:creationId xmlns:a16="http://schemas.microsoft.com/office/drawing/2014/main" id="{583768A8-8819-4609-A0A0-2FAFBE738503}"/>
              </a:ext>
            </a:extLst>
          </p:cNvPr>
          <p:cNvSpPr>
            <a:spLocks noGrp="1"/>
          </p:cNvSpPr>
          <p:nvPr>
            <p:ph type="body" sz="quarter" idx="15" hasCustomPrompt="1"/>
          </p:nvPr>
        </p:nvSpPr>
        <p:spPr>
          <a:xfrm>
            <a:off x="1673195" y="1658954"/>
            <a:ext cx="619588" cy="82915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8" name="Plassholder for tekst 6">
            <a:extLst>
              <a:ext uri="{FF2B5EF4-FFF2-40B4-BE49-F238E27FC236}">
                <a16:creationId xmlns:a16="http://schemas.microsoft.com/office/drawing/2014/main" id="{DFE43C54-F231-421E-A595-7283D5392692}"/>
              </a:ext>
            </a:extLst>
          </p:cNvPr>
          <p:cNvSpPr>
            <a:spLocks noGrp="1"/>
          </p:cNvSpPr>
          <p:nvPr>
            <p:ph type="body" sz="quarter" idx="17"/>
          </p:nvPr>
        </p:nvSpPr>
        <p:spPr>
          <a:xfrm>
            <a:off x="327226" y="2488108"/>
            <a:ext cx="3279052" cy="2918283"/>
          </a:xfrm>
        </p:spPr>
        <p:txBody>
          <a:bodyPr lIns="360000" rIns="360000" bIns="432000" anchor="ctr" anchorCtr="0">
            <a:normAutofit/>
          </a:bodyPr>
          <a:lstStyle>
            <a:lvl1pPr marL="0" indent="0" algn="ctr">
              <a:lnSpc>
                <a:spcPct val="120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0"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1"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12"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094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ecial slide short title">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03AEAD4E-1EC8-4C57-BA76-85BA349C4319}"/>
              </a:ext>
            </a:extLst>
          </p:cNvPr>
          <p:cNvSpPr>
            <a:spLocks noGrp="1"/>
          </p:cNvSpPr>
          <p:nvPr>
            <p:ph sz="half" idx="20"/>
          </p:nvPr>
        </p:nvSpPr>
        <p:spPr>
          <a:xfrm>
            <a:off x="4651188" y="750182"/>
            <a:ext cx="4012691" cy="2576412"/>
          </a:xfrm>
          <a:solidFill>
            <a:schemeClr val="accent2"/>
          </a:solidFill>
        </p:spPr>
        <p:txBody>
          <a:bodyPr lIns="144000" tIns="90000" rIns="144000" bIns="90000" anchor="t" anchorCtr="0"/>
          <a:lstStyle>
            <a:lvl1pPr algn="l">
              <a:defRPr sz="2250" b="1"/>
            </a:lvl1pPr>
            <a:lvl2pPr algn="l">
              <a:defRPr sz="1500"/>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a:extLst>
              <a:ext uri="{FF2B5EF4-FFF2-40B4-BE49-F238E27FC236}">
                <a16:creationId xmlns:a16="http://schemas.microsoft.com/office/drawing/2014/main" id="{CBBED92E-36C7-4AC1-B14C-41D2B90B0DC0}"/>
              </a:ext>
            </a:extLst>
          </p:cNvPr>
          <p:cNvSpPr>
            <a:spLocks noGrp="1"/>
          </p:cNvSpPr>
          <p:nvPr>
            <p:ph sz="half" idx="21"/>
          </p:nvPr>
        </p:nvSpPr>
        <p:spPr>
          <a:xfrm>
            <a:off x="4651188" y="3536566"/>
            <a:ext cx="4012691" cy="2576412"/>
          </a:xfrm>
          <a:solidFill>
            <a:schemeClr val="accent2"/>
          </a:solidFill>
        </p:spPr>
        <p:txBody>
          <a:bodyPr lIns="144000" tIns="90000" rIns="144000" bIns="90000" anchor="b" anchorCtr="0"/>
          <a:lstStyle>
            <a:lvl1pPr algn="l">
              <a:defRPr sz="2250" b="1"/>
            </a:lvl1pPr>
            <a:lvl2pPr algn="l">
              <a:defRPr sz="1500"/>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42A3A9CD-0E85-4C4F-90A1-4B5BD923B4BF}"/>
              </a:ext>
            </a:extLst>
          </p:cNvPr>
          <p:cNvSpPr>
            <a:spLocks noGrp="1"/>
          </p:cNvSpPr>
          <p:nvPr>
            <p:ph sz="half" idx="22"/>
          </p:nvPr>
        </p:nvSpPr>
        <p:spPr>
          <a:xfrm>
            <a:off x="2565654" y="750182"/>
            <a:ext cx="1927159" cy="2576412"/>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a:extLst>
              <a:ext uri="{FF2B5EF4-FFF2-40B4-BE49-F238E27FC236}">
                <a16:creationId xmlns:a16="http://schemas.microsoft.com/office/drawing/2014/main" id="{558D2BEF-D65E-4E0A-954B-4A84CA17B6AE}"/>
              </a:ext>
            </a:extLst>
          </p:cNvPr>
          <p:cNvSpPr>
            <a:spLocks noGrp="1"/>
          </p:cNvSpPr>
          <p:nvPr>
            <p:ph sz="half" idx="23"/>
          </p:nvPr>
        </p:nvSpPr>
        <p:spPr>
          <a:xfrm>
            <a:off x="2565654" y="3536566"/>
            <a:ext cx="1927159" cy="2576412"/>
          </a:xfrm>
          <a:solidFill>
            <a:schemeClr val="accent2"/>
          </a:solidFill>
        </p:spPr>
        <p:txBody>
          <a:bodyPr lIns="144000" tIns="90000" rIns="144000" bIns="90000" anchor="b"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3728283"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3977132"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2" name="Plassholder for innhold 1">
            <a:extLst>
              <a:ext uri="{FF2B5EF4-FFF2-40B4-BE49-F238E27FC236}">
                <a16:creationId xmlns:a16="http://schemas.microsoft.com/office/drawing/2014/main" id="{34625A07-22AA-44A3-BED4-DA20640AF0F2}"/>
              </a:ext>
            </a:extLst>
          </p:cNvPr>
          <p:cNvSpPr>
            <a:spLocks noGrp="1"/>
          </p:cNvSpPr>
          <p:nvPr>
            <p:ph sz="quarter" idx="32"/>
          </p:nvPr>
        </p:nvSpPr>
        <p:spPr>
          <a:xfrm>
            <a:off x="4243941"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7" name="Plassholder for tekst 10">
            <a:extLst>
              <a:ext uri="{FF2B5EF4-FFF2-40B4-BE49-F238E27FC236}">
                <a16:creationId xmlns:a16="http://schemas.microsoft.com/office/drawing/2014/main" id="{0AC81652-F3EB-4D17-A72C-500EA3DB16C1}"/>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19" name="Plassholder for tekst 3">
            <a:extLst>
              <a:ext uri="{FF2B5EF4-FFF2-40B4-BE49-F238E27FC236}">
                <a16:creationId xmlns:a16="http://schemas.microsoft.com/office/drawing/2014/main" id="{B944CEE7-FF22-4AF9-BFD1-50E6B7A9D353}"/>
              </a:ext>
            </a:extLst>
          </p:cNvPr>
          <p:cNvSpPr>
            <a:spLocks noGrp="1"/>
          </p:cNvSpPr>
          <p:nvPr>
            <p:ph type="body" sz="quarter" idx="33"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2547921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cial slide short title, picture only">
    <p:bg>
      <p:bgPr>
        <a:solidFill>
          <a:schemeClr val="bg1"/>
        </a:solidFill>
        <a:effectLst/>
      </p:bgPr>
    </p:bg>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3D536C38-58C0-4D1D-8293-E2010EBB867E}"/>
              </a:ext>
            </a:extLst>
          </p:cNvPr>
          <p:cNvSpPr>
            <a:spLocks noGrp="1"/>
          </p:cNvSpPr>
          <p:nvPr>
            <p:ph type="pic" sz="quarter" idx="36"/>
          </p:nvPr>
        </p:nvSpPr>
        <p:spPr>
          <a:xfrm>
            <a:off x="2565655" y="750182"/>
            <a:ext cx="1927159"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9" name="Plassholder for bilde 8">
            <a:extLst>
              <a:ext uri="{FF2B5EF4-FFF2-40B4-BE49-F238E27FC236}">
                <a16:creationId xmlns:a16="http://schemas.microsoft.com/office/drawing/2014/main" id="{4B5AF019-7FDC-49FE-9A58-25C113B29E90}"/>
              </a:ext>
            </a:extLst>
          </p:cNvPr>
          <p:cNvSpPr>
            <a:spLocks noGrp="1"/>
          </p:cNvSpPr>
          <p:nvPr>
            <p:ph type="pic" sz="quarter" idx="35"/>
          </p:nvPr>
        </p:nvSpPr>
        <p:spPr>
          <a:xfrm>
            <a:off x="2565655" y="3536566"/>
            <a:ext cx="1927159"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3" name="Plassholder for bilde 2">
            <a:extLst>
              <a:ext uri="{FF2B5EF4-FFF2-40B4-BE49-F238E27FC236}">
                <a16:creationId xmlns:a16="http://schemas.microsoft.com/office/drawing/2014/main" id="{8080A9CE-F63A-47AF-805C-C756D055EF5E}"/>
              </a:ext>
            </a:extLst>
          </p:cNvPr>
          <p:cNvSpPr>
            <a:spLocks noGrp="1"/>
          </p:cNvSpPr>
          <p:nvPr>
            <p:ph type="pic" sz="quarter" idx="33"/>
          </p:nvPr>
        </p:nvSpPr>
        <p:spPr>
          <a:xfrm>
            <a:off x="4651189" y="3536566"/>
            <a:ext cx="4012691"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5" name="Plassholder for bilde 4">
            <a:extLst>
              <a:ext uri="{FF2B5EF4-FFF2-40B4-BE49-F238E27FC236}">
                <a16:creationId xmlns:a16="http://schemas.microsoft.com/office/drawing/2014/main" id="{27C592B4-76E2-48BB-BA0D-CBA875ABEB8D}"/>
              </a:ext>
            </a:extLst>
          </p:cNvPr>
          <p:cNvSpPr>
            <a:spLocks noGrp="1"/>
          </p:cNvSpPr>
          <p:nvPr>
            <p:ph type="pic" sz="quarter" idx="34"/>
          </p:nvPr>
        </p:nvSpPr>
        <p:spPr>
          <a:xfrm>
            <a:off x="4651189" y="750182"/>
            <a:ext cx="4012691"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3728283"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3977132"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2" name="Plassholder for innhold 1">
            <a:extLst>
              <a:ext uri="{FF2B5EF4-FFF2-40B4-BE49-F238E27FC236}">
                <a16:creationId xmlns:a16="http://schemas.microsoft.com/office/drawing/2014/main" id="{34625A07-22AA-44A3-BED4-DA20640AF0F2}"/>
              </a:ext>
            </a:extLst>
          </p:cNvPr>
          <p:cNvSpPr>
            <a:spLocks noGrp="1"/>
          </p:cNvSpPr>
          <p:nvPr>
            <p:ph sz="quarter" idx="32"/>
          </p:nvPr>
        </p:nvSpPr>
        <p:spPr>
          <a:xfrm>
            <a:off x="4243941"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7" name="Plassholder for tekst 10">
            <a:extLst>
              <a:ext uri="{FF2B5EF4-FFF2-40B4-BE49-F238E27FC236}">
                <a16:creationId xmlns:a16="http://schemas.microsoft.com/office/drawing/2014/main" id="{AD925256-C858-416B-858B-992ECCFC0981}"/>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16" name="Plassholder for tekst 3">
            <a:extLst>
              <a:ext uri="{FF2B5EF4-FFF2-40B4-BE49-F238E27FC236}">
                <a16:creationId xmlns:a16="http://schemas.microsoft.com/office/drawing/2014/main" id="{482F3D1E-77C2-4A4C-B492-05E6E29EEA03}"/>
              </a:ext>
            </a:extLst>
          </p:cNvPr>
          <p:cNvSpPr>
            <a:spLocks noGrp="1"/>
          </p:cNvSpPr>
          <p:nvPr>
            <p:ph type="body" sz="quarter" idx="37"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2607891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ecial slide long title">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7" name="Plassholder for tekst 10">
            <a:extLst>
              <a:ext uri="{FF2B5EF4-FFF2-40B4-BE49-F238E27FC236}">
                <a16:creationId xmlns:a16="http://schemas.microsoft.com/office/drawing/2014/main" id="{AD925256-C858-416B-858B-992ECCFC0981}"/>
              </a:ext>
            </a:extLst>
          </p:cNvPr>
          <p:cNvSpPr>
            <a:spLocks noGrp="1"/>
          </p:cNvSpPr>
          <p:nvPr>
            <p:ph type="body" sz="quarter" idx="16"/>
          </p:nvPr>
        </p:nvSpPr>
        <p:spPr>
          <a:xfrm>
            <a:off x="480121" y="3438001"/>
            <a:ext cx="400388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8" name="Content Placeholder 2">
            <a:extLst>
              <a:ext uri="{FF2B5EF4-FFF2-40B4-BE49-F238E27FC236}">
                <a16:creationId xmlns:a16="http://schemas.microsoft.com/office/drawing/2014/main" id="{03AEAD4E-1EC8-4C57-BA76-85BA349C4319}"/>
              </a:ext>
            </a:extLst>
          </p:cNvPr>
          <p:cNvSpPr>
            <a:spLocks noGrp="1"/>
          </p:cNvSpPr>
          <p:nvPr>
            <p:ph sz="half" idx="20"/>
          </p:nvPr>
        </p:nvSpPr>
        <p:spPr>
          <a:xfrm>
            <a:off x="6733862" y="750182"/>
            <a:ext cx="1930017" cy="2576412"/>
          </a:xfrm>
          <a:solidFill>
            <a:schemeClr val="accent2"/>
          </a:solidFill>
        </p:spPr>
        <p:txBody>
          <a:bodyPr lIns="144000" tIns="90000" rIns="144000" bIns="90000" anchor="t"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a:extLst>
              <a:ext uri="{FF2B5EF4-FFF2-40B4-BE49-F238E27FC236}">
                <a16:creationId xmlns:a16="http://schemas.microsoft.com/office/drawing/2014/main" id="{CBBED92E-36C7-4AC1-B14C-41D2B90B0DC0}"/>
              </a:ext>
            </a:extLst>
          </p:cNvPr>
          <p:cNvSpPr>
            <a:spLocks noGrp="1"/>
          </p:cNvSpPr>
          <p:nvPr>
            <p:ph sz="half" idx="21"/>
          </p:nvPr>
        </p:nvSpPr>
        <p:spPr>
          <a:xfrm>
            <a:off x="6733862" y="3536566"/>
            <a:ext cx="1930017" cy="2576412"/>
          </a:xfrm>
          <a:solidFill>
            <a:schemeClr val="accent2"/>
          </a:solidFill>
        </p:spPr>
        <p:txBody>
          <a:bodyPr lIns="144000" tIns="90000" rIns="144000" bIns="90000" anchor="b"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42A3A9CD-0E85-4C4F-90A1-4B5BD923B4BF}"/>
              </a:ext>
            </a:extLst>
          </p:cNvPr>
          <p:cNvSpPr>
            <a:spLocks noGrp="1"/>
          </p:cNvSpPr>
          <p:nvPr>
            <p:ph sz="half" idx="22"/>
          </p:nvPr>
        </p:nvSpPr>
        <p:spPr>
          <a:xfrm>
            <a:off x="4648328" y="750182"/>
            <a:ext cx="1930017" cy="2576412"/>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a:extLst>
              <a:ext uri="{FF2B5EF4-FFF2-40B4-BE49-F238E27FC236}">
                <a16:creationId xmlns:a16="http://schemas.microsoft.com/office/drawing/2014/main" id="{558D2BEF-D65E-4E0A-954B-4A84CA17B6AE}"/>
              </a:ext>
            </a:extLst>
          </p:cNvPr>
          <p:cNvSpPr>
            <a:spLocks noGrp="1"/>
          </p:cNvSpPr>
          <p:nvPr>
            <p:ph sz="half" idx="23"/>
          </p:nvPr>
        </p:nvSpPr>
        <p:spPr>
          <a:xfrm>
            <a:off x="4648328" y="3536566"/>
            <a:ext cx="1930017" cy="2576412"/>
          </a:xfrm>
          <a:solidFill>
            <a:schemeClr val="accent2"/>
          </a:solidFill>
        </p:spPr>
        <p:txBody>
          <a:bodyPr lIns="144000" tIns="90000" rIns="144000" bIns="90000" anchor="b"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5" name="Plassholder for innhold 1">
            <a:extLst>
              <a:ext uri="{FF2B5EF4-FFF2-40B4-BE49-F238E27FC236}">
                <a16:creationId xmlns:a16="http://schemas.microsoft.com/office/drawing/2014/main" id="{C98411DD-F946-48B2-9875-323348AF6E92}"/>
              </a:ext>
            </a:extLst>
          </p:cNvPr>
          <p:cNvSpPr>
            <a:spLocks noGrp="1"/>
          </p:cNvSpPr>
          <p:nvPr>
            <p:ph sz="quarter" idx="32"/>
          </p:nvPr>
        </p:nvSpPr>
        <p:spPr>
          <a:xfrm>
            <a:off x="6323637" y="3061193"/>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8" name="Plassholder for tekst 3">
            <a:extLst>
              <a:ext uri="{FF2B5EF4-FFF2-40B4-BE49-F238E27FC236}">
                <a16:creationId xmlns:a16="http://schemas.microsoft.com/office/drawing/2014/main" id="{DBB01DAC-F6A1-4E5E-8F58-4C8F409E7660}"/>
              </a:ext>
            </a:extLst>
          </p:cNvPr>
          <p:cNvSpPr>
            <a:spLocks noGrp="1"/>
          </p:cNvSpPr>
          <p:nvPr>
            <p:ph type="body" sz="quarter" idx="37" hasCustomPrompt="1"/>
          </p:nvPr>
        </p:nvSpPr>
        <p:spPr>
          <a:xfrm>
            <a:off x="480123" y="2126974"/>
            <a:ext cx="401269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4186538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ecial slide long title, pictures only">
    <p:bg>
      <p:bgPr>
        <a:solidFill>
          <a:schemeClr val="bg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FD9D673-C144-485C-B86E-4BECB113CA5B}"/>
              </a:ext>
            </a:extLst>
          </p:cNvPr>
          <p:cNvSpPr>
            <a:spLocks noGrp="1"/>
          </p:cNvSpPr>
          <p:nvPr>
            <p:ph type="pic" sz="quarter" idx="35"/>
          </p:nvPr>
        </p:nvSpPr>
        <p:spPr>
          <a:xfrm>
            <a:off x="6733862" y="750182"/>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2" name="Plassholder for bilde 1">
            <a:extLst>
              <a:ext uri="{FF2B5EF4-FFF2-40B4-BE49-F238E27FC236}">
                <a16:creationId xmlns:a16="http://schemas.microsoft.com/office/drawing/2014/main" id="{0F5840C5-82EA-4619-A693-4526FAF5E8E3}"/>
              </a:ext>
            </a:extLst>
          </p:cNvPr>
          <p:cNvSpPr>
            <a:spLocks noGrp="1"/>
          </p:cNvSpPr>
          <p:nvPr>
            <p:ph type="pic" sz="quarter" idx="33"/>
          </p:nvPr>
        </p:nvSpPr>
        <p:spPr>
          <a:xfrm>
            <a:off x="4648328" y="750182"/>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3" name="Plassholder for bilde 2">
            <a:extLst>
              <a:ext uri="{FF2B5EF4-FFF2-40B4-BE49-F238E27FC236}">
                <a16:creationId xmlns:a16="http://schemas.microsoft.com/office/drawing/2014/main" id="{83698E97-A419-4DAC-AC23-8E95B4AB57DF}"/>
              </a:ext>
            </a:extLst>
          </p:cNvPr>
          <p:cNvSpPr>
            <a:spLocks noGrp="1"/>
          </p:cNvSpPr>
          <p:nvPr>
            <p:ph type="pic" sz="quarter" idx="34"/>
          </p:nvPr>
        </p:nvSpPr>
        <p:spPr>
          <a:xfrm>
            <a:off x="4648328"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9" name="Plassholder for bilde 8">
            <a:extLst>
              <a:ext uri="{FF2B5EF4-FFF2-40B4-BE49-F238E27FC236}">
                <a16:creationId xmlns:a16="http://schemas.microsoft.com/office/drawing/2014/main" id="{0B94246B-CCE5-4271-8254-9221CD0FC5AF}"/>
              </a:ext>
            </a:extLst>
          </p:cNvPr>
          <p:cNvSpPr>
            <a:spLocks noGrp="1"/>
          </p:cNvSpPr>
          <p:nvPr>
            <p:ph type="pic" sz="quarter" idx="36"/>
          </p:nvPr>
        </p:nvSpPr>
        <p:spPr>
          <a:xfrm>
            <a:off x="6733862"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5" name="Plassholder for innhold 1">
            <a:extLst>
              <a:ext uri="{FF2B5EF4-FFF2-40B4-BE49-F238E27FC236}">
                <a16:creationId xmlns:a16="http://schemas.microsoft.com/office/drawing/2014/main" id="{C98411DD-F946-48B2-9875-323348AF6E92}"/>
              </a:ext>
            </a:extLst>
          </p:cNvPr>
          <p:cNvSpPr>
            <a:spLocks noGrp="1"/>
          </p:cNvSpPr>
          <p:nvPr>
            <p:ph sz="quarter" idx="32"/>
          </p:nvPr>
        </p:nvSpPr>
        <p:spPr>
          <a:xfrm>
            <a:off x="6323637" y="3061193"/>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17" name="Plassholder for tekst 10">
            <a:extLst>
              <a:ext uri="{FF2B5EF4-FFF2-40B4-BE49-F238E27FC236}">
                <a16:creationId xmlns:a16="http://schemas.microsoft.com/office/drawing/2014/main" id="{A4CCF822-803F-43D6-9552-A130BB9789EF}"/>
              </a:ext>
            </a:extLst>
          </p:cNvPr>
          <p:cNvSpPr>
            <a:spLocks noGrp="1"/>
          </p:cNvSpPr>
          <p:nvPr>
            <p:ph type="body" sz="quarter" idx="16"/>
          </p:nvPr>
        </p:nvSpPr>
        <p:spPr>
          <a:xfrm>
            <a:off x="480121" y="3438001"/>
            <a:ext cx="400388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18" name="Plassholder for tekst 3">
            <a:extLst>
              <a:ext uri="{FF2B5EF4-FFF2-40B4-BE49-F238E27FC236}">
                <a16:creationId xmlns:a16="http://schemas.microsoft.com/office/drawing/2014/main" id="{88328CA5-521D-49C0-A5FB-4EC5862E8693}"/>
              </a:ext>
            </a:extLst>
          </p:cNvPr>
          <p:cNvSpPr>
            <a:spLocks noGrp="1"/>
          </p:cNvSpPr>
          <p:nvPr>
            <p:ph type="body" sz="quarter" idx="37" hasCustomPrompt="1"/>
          </p:nvPr>
        </p:nvSpPr>
        <p:spPr>
          <a:xfrm>
            <a:off x="480123" y="2126974"/>
            <a:ext cx="401269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372563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5101"/>
            <a:ext cx="7543800" cy="1955800"/>
          </a:xfrm>
          <a:prstGeom prst="rect">
            <a:avLst/>
          </a:prstGeo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a:t>MAIN</a:t>
            </a:r>
            <a:br>
              <a:rPr lang="ga-IE" dirty="0"/>
            </a:br>
            <a:r>
              <a:rPr lang="ga-IE" dirty="0"/>
              <a:t>PRESENTATION </a:t>
            </a:r>
            <a:br>
              <a:rPr lang="ga-IE" dirty="0"/>
            </a:br>
            <a:r>
              <a:rPr lang="ga-IE" dirty="0"/>
              <a:t>HEADING</a:t>
            </a:r>
            <a:endParaRPr lang="en-US" dirty="0"/>
          </a:p>
        </p:txBody>
      </p:sp>
      <p:sp>
        <p:nvSpPr>
          <p:cNvPr id="3" name="Subtitle 2"/>
          <p:cNvSpPr>
            <a:spLocks noGrp="1"/>
          </p:cNvSpPr>
          <p:nvPr>
            <p:ph type="subTitle" idx="1" hasCustomPrompt="1"/>
          </p:nvPr>
        </p:nvSpPr>
        <p:spPr>
          <a:xfrm>
            <a:off x="685800" y="4839642"/>
            <a:ext cx="7543800" cy="646758"/>
          </a:xfrm>
          <a:prstGeom prst="rect">
            <a:avLst/>
          </a:prstGeo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SECTION SUB </a:t>
            </a:r>
            <a:br>
              <a:rPr lang="ga-IE" dirty="0"/>
            </a:br>
            <a:r>
              <a:rPr lang="ga-IE" dirty="0"/>
              <a:t>HEADING</a:t>
            </a:r>
            <a:endParaRPr lang="en-US" dirty="0"/>
          </a:p>
        </p:txBody>
      </p:sp>
      <p:sp>
        <p:nvSpPr>
          <p:cNvPr id="6" name="Text Placeholder 5"/>
          <p:cNvSpPr>
            <a:spLocks noGrp="1"/>
          </p:cNvSpPr>
          <p:nvPr>
            <p:ph type="body" sz="quarter" idx="10" hasCustomPrompt="1"/>
          </p:nvPr>
        </p:nvSpPr>
        <p:spPr>
          <a:xfrm>
            <a:off x="685800" y="5791200"/>
            <a:ext cx="7543800" cy="533400"/>
          </a:xfrm>
          <a:prstGeom prst="rect">
            <a:avLst/>
          </a:prstGeo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a:t>Presenter Name</a:t>
            </a:r>
          </a:p>
          <a:p>
            <a:pPr lvl="0"/>
            <a:r>
              <a:rPr lang="ga-IE" dirty="0"/>
              <a:t>Presenter Title</a:t>
            </a:r>
            <a:endParaRPr lang="en-US" dirty="0"/>
          </a:p>
        </p:txBody>
      </p:sp>
      <p:pic>
        <p:nvPicPr>
          <p:cNvPr id="5" name="Picture 4" descr="ti-A3logo.png"/>
          <p:cNvPicPr>
            <a:picLocks noChangeAspect="1"/>
          </p:cNvPicPr>
          <p:nvPr/>
        </p:nvPicPr>
        <p:blipFill>
          <a:blip r:embed="rId2"/>
          <a:stretch>
            <a:fillRect/>
          </a:stretch>
        </p:blipFill>
        <p:spPr>
          <a:xfrm>
            <a:off x="6041022" y="547533"/>
            <a:ext cx="2493378" cy="595467"/>
          </a:xfrm>
          <a:prstGeom prst="rect">
            <a:avLst/>
          </a:prstGeom>
        </p:spPr>
      </p:pic>
      <p:cxnSp>
        <p:nvCxnSpPr>
          <p:cNvPr id="18" name="Straight Connector 17"/>
          <p:cNvCxnSpPr/>
          <p:nvPr/>
        </p:nvCxnSpPr>
        <p:spPr>
          <a:xfrm>
            <a:off x="685800" y="4724400"/>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603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cial slice five contentboxes">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03AEAD4E-1EC8-4C57-BA76-85BA349C4319}"/>
              </a:ext>
            </a:extLst>
          </p:cNvPr>
          <p:cNvSpPr>
            <a:spLocks noGrp="1"/>
          </p:cNvSpPr>
          <p:nvPr>
            <p:ph sz="half" idx="20"/>
          </p:nvPr>
        </p:nvSpPr>
        <p:spPr>
          <a:xfrm>
            <a:off x="6733862" y="750181"/>
            <a:ext cx="1930017" cy="2576412"/>
          </a:xfrm>
          <a:solidFill>
            <a:schemeClr val="accent2"/>
          </a:solidFill>
        </p:spPr>
        <p:txBody>
          <a:bodyPr lIns="144000" tIns="90000" rIns="144000" bIns="90000" anchor="t"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a:extLst>
              <a:ext uri="{FF2B5EF4-FFF2-40B4-BE49-F238E27FC236}">
                <a16:creationId xmlns:a16="http://schemas.microsoft.com/office/drawing/2014/main" id="{CBBED92E-36C7-4AC1-B14C-41D2B90B0DC0}"/>
              </a:ext>
            </a:extLst>
          </p:cNvPr>
          <p:cNvSpPr>
            <a:spLocks noGrp="1"/>
          </p:cNvSpPr>
          <p:nvPr>
            <p:ph sz="half" idx="21"/>
          </p:nvPr>
        </p:nvSpPr>
        <p:spPr>
          <a:xfrm>
            <a:off x="6733862" y="3536566"/>
            <a:ext cx="1930017" cy="2576412"/>
          </a:xfrm>
          <a:solidFill>
            <a:schemeClr val="accent2"/>
          </a:solidFill>
        </p:spPr>
        <p:txBody>
          <a:bodyPr lIns="144000" tIns="90000" rIns="144000" bIns="90000" anchor="b"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42A3A9CD-0E85-4C4F-90A1-4B5BD923B4BF}"/>
              </a:ext>
            </a:extLst>
          </p:cNvPr>
          <p:cNvSpPr>
            <a:spLocks noGrp="1"/>
          </p:cNvSpPr>
          <p:nvPr>
            <p:ph sz="half" idx="22"/>
          </p:nvPr>
        </p:nvSpPr>
        <p:spPr>
          <a:xfrm>
            <a:off x="4648328" y="750181"/>
            <a:ext cx="1930017" cy="2576412"/>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a:extLst>
              <a:ext uri="{FF2B5EF4-FFF2-40B4-BE49-F238E27FC236}">
                <a16:creationId xmlns:a16="http://schemas.microsoft.com/office/drawing/2014/main" id="{558D2BEF-D65E-4E0A-954B-4A84CA17B6AE}"/>
              </a:ext>
            </a:extLst>
          </p:cNvPr>
          <p:cNvSpPr>
            <a:spLocks noGrp="1"/>
          </p:cNvSpPr>
          <p:nvPr>
            <p:ph sz="half" idx="23"/>
          </p:nvPr>
        </p:nvSpPr>
        <p:spPr>
          <a:xfrm>
            <a:off x="4648328" y="3536566"/>
            <a:ext cx="1930017" cy="2576412"/>
          </a:xfrm>
          <a:solidFill>
            <a:schemeClr val="accent2"/>
          </a:solidFill>
        </p:spPr>
        <p:txBody>
          <a:bodyPr lIns="144000" tIns="90000" rIns="144000" bIns="90000" anchor="b"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5" name="Content Placeholder 2">
            <a:extLst>
              <a:ext uri="{FF2B5EF4-FFF2-40B4-BE49-F238E27FC236}">
                <a16:creationId xmlns:a16="http://schemas.microsoft.com/office/drawing/2014/main" id="{8653E4DC-128A-4713-9A44-7CCFCF3AFF2C}"/>
              </a:ext>
            </a:extLst>
          </p:cNvPr>
          <p:cNvSpPr>
            <a:spLocks noGrp="1"/>
          </p:cNvSpPr>
          <p:nvPr>
            <p:ph sz="half" idx="32"/>
          </p:nvPr>
        </p:nvSpPr>
        <p:spPr>
          <a:xfrm>
            <a:off x="2569475" y="750182"/>
            <a:ext cx="1930017" cy="5357636"/>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7" name="Plassholder for innhold 1">
            <a:extLst>
              <a:ext uri="{FF2B5EF4-FFF2-40B4-BE49-F238E27FC236}">
                <a16:creationId xmlns:a16="http://schemas.microsoft.com/office/drawing/2014/main" id="{1343B480-9E8A-43C4-A82D-03E098F947C0}"/>
              </a:ext>
            </a:extLst>
          </p:cNvPr>
          <p:cNvSpPr>
            <a:spLocks noGrp="1"/>
          </p:cNvSpPr>
          <p:nvPr>
            <p:ph sz="quarter" idx="33"/>
          </p:nvPr>
        </p:nvSpPr>
        <p:spPr>
          <a:xfrm>
            <a:off x="6323236"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8" name="Plassholder for tekst 10">
            <a:extLst>
              <a:ext uri="{FF2B5EF4-FFF2-40B4-BE49-F238E27FC236}">
                <a16:creationId xmlns:a16="http://schemas.microsoft.com/office/drawing/2014/main" id="{56B06E5B-200A-43BB-8B56-21F1084BBA65}"/>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1" name="Plassholder for tekst 3">
            <a:extLst>
              <a:ext uri="{FF2B5EF4-FFF2-40B4-BE49-F238E27FC236}">
                <a16:creationId xmlns:a16="http://schemas.microsoft.com/office/drawing/2014/main" id="{3D681719-F6C9-4307-8387-1F514F5FEED1}"/>
              </a:ext>
            </a:extLst>
          </p:cNvPr>
          <p:cNvSpPr>
            <a:spLocks noGrp="1"/>
          </p:cNvSpPr>
          <p:nvPr>
            <p:ph type="body" sz="quarter" idx="34"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3278501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cial slice five pictures">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8A30FB1-9E28-46D9-B4EB-B2FC145DAAB1}"/>
              </a:ext>
            </a:extLst>
          </p:cNvPr>
          <p:cNvSpPr>
            <a:spLocks noGrp="1"/>
          </p:cNvSpPr>
          <p:nvPr>
            <p:ph type="pic" sz="quarter" idx="35"/>
          </p:nvPr>
        </p:nvSpPr>
        <p:spPr>
          <a:xfrm>
            <a:off x="4648328"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5" name="Plassholder for bilde 4">
            <a:extLst>
              <a:ext uri="{FF2B5EF4-FFF2-40B4-BE49-F238E27FC236}">
                <a16:creationId xmlns:a16="http://schemas.microsoft.com/office/drawing/2014/main" id="{A1CD2809-5CF5-4AC7-97B5-0B15949F0D9F}"/>
              </a:ext>
            </a:extLst>
          </p:cNvPr>
          <p:cNvSpPr>
            <a:spLocks noGrp="1"/>
          </p:cNvSpPr>
          <p:nvPr>
            <p:ph type="pic" sz="quarter" idx="36"/>
          </p:nvPr>
        </p:nvSpPr>
        <p:spPr>
          <a:xfrm>
            <a:off x="4648328" y="750181"/>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16" name="Plassholder for bilde 15">
            <a:extLst>
              <a:ext uri="{FF2B5EF4-FFF2-40B4-BE49-F238E27FC236}">
                <a16:creationId xmlns:a16="http://schemas.microsoft.com/office/drawing/2014/main" id="{EE28B525-B554-47FD-AB30-78CF98C5AE62}"/>
              </a:ext>
            </a:extLst>
          </p:cNvPr>
          <p:cNvSpPr>
            <a:spLocks noGrp="1"/>
          </p:cNvSpPr>
          <p:nvPr>
            <p:ph type="pic" sz="quarter" idx="38"/>
          </p:nvPr>
        </p:nvSpPr>
        <p:spPr>
          <a:xfrm>
            <a:off x="6733862"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9" name="Plassholder for bilde 8">
            <a:extLst>
              <a:ext uri="{FF2B5EF4-FFF2-40B4-BE49-F238E27FC236}">
                <a16:creationId xmlns:a16="http://schemas.microsoft.com/office/drawing/2014/main" id="{8B08171A-3F05-4809-B352-427F985217F6}"/>
              </a:ext>
            </a:extLst>
          </p:cNvPr>
          <p:cNvSpPr>
            <a:spLocks noGrp="1"/>
          </p:cNvSpPr>
          <p:nvPr>
            <p:ph type="pic" sz="quarter" idx="37"/>
          </p:nvPr>
        </p:nvSpPr>
        <p:spPr>
          <a:xfrm>
            <a:off x="6733862" y="750181"/>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7" name="Plassholder for innhold 1">
            <a:extLst>
              <a:ext uri="{FF2B5EF4-FFF2-40B4-BE49-F238E27FC236}">
                <a16:creationId xmlns:a16="http://schemas.microsoft.com/office/drawing/2014/main" id="{1343B480-9E8A-43C4-A82D-03E098F947C0}"/>
              </a:ext>
            </a:extLst>
          </p:cNvPr>
          <p:cNvSpPr>
            <a:spLocks noGrp="1"/>
          </p:cNvSpPr>
          <p:nvPr>
            <p:ph sz="quarter" idx="33"/>
          </p:nvPr>
        </p:nvSpPr>
        <p:spPr>
          <a:xfrm>
            <a:off x="6323236"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2" name="Plassholder for bilde 1">
            <a:extLst>
              <a:ext uri="{FF2B5EF4-FFF2-40B4-BE49-F238E27FC236}">
                <a16:creationId xmlns:a16="http://schemas.microsoft.com/office/drawing/2014/main" id="{478DDC0E-9B55-4A8C-BE53-8DA0708D506A}"/>
              </a:ext>
            </a:extLst>
          </p:cNvPr>
          <p:cNvSpPr>
            <a:spLocks noGrp="1"/>
          </p:cNvSpPr>
          <p:nvPr>
            <p:ph type="pic" sz="quarter" idx="34"/>
          </p:nvPr>
        </p:nvSpPr>
        <p:spPr>
          <a:xfrm>
            <a:off x="2569475" y="750182"/>
            <a:ext cx="1930017" cy="5357636"/>
          </a:xfrm>
          <a:prstGeom prst="rect">
            <a:avLst/>
          </a:prstGeom>
          <a:solidFill>
            <a:schemeClr val="accent2"/>
          </a:solidFill>
        </p:spPr>
        <p:txBody>
          <a:bodyPr lIns="144000" tIns="90000" rIns="144000" bIns="90000"/>
          <a:lstStyle/>
          <a:p>
            <a:r>
              <a:rPr lang="nb-NO"/>
              <a:t>Klikk på ikonet for å legge til et bilde</a:t>
            </a:r>
          </a:p>
        </p:txBody>
      </p:sp>
      <p:sp>
        <p:nvSpPr>
          <p:cNvPr id="15" name="Plassholder for tekst 10">
            <a:extLst>
              <a:ext uri="{FF2B5EF4-FFF2-40B4-BE49-F238E27FC236}">
                <a16:creationId xmlns:a16="http://schemas.microsoft.com/office/drawing/2014/main" id="{C474A60D-5302-4581-8F4F-0B83074EE90C}"/>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0" name="Plassholder for tekst 3">
            <a:extLst>
              <a:ext uri="{FF2B5EF4-FFF2-40B4-BE49-F238E27FC236}">
                <a16:creationId xmlns:a16="http://schemas.microsoft.com/office/drawing/2014/main" id="{D3D77729-22E6-4E29-9F11-7E929AD25E71}"/>
              </a:ext>
            </a:extLst>
          </p:cNvPr>
          <p:cNvSpPr>
            <a:spLocks noGrp="1"/>
          </p:cNvSpPr>
          <p:nvPr>
            <p:ph type="body" sz="quarter" idx="39"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3181547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l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639"/>
                </a:solidFill>
              </a:defRPr>
            </a:lvl1p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fld id="{7A3F00B2-786C-401B-9EB3-42A9D0DD4A9F}" type="slidenum">
              <a:rPr lang="nb-NO" smtClean="0"/>
              <a:t>‹#›</a:t>
            </a:fld>
            <a:endParaRPr lang="nb-NO"/>
          </a:p>
        </p:txBody>
      </p:sp>
      <p:sp>
        <p:nvSpPr>
          <p:cNvPr id="19" name="Plassholder for innhold 18">
            <a:extLst>
              <a:ext uri="{FF2B5EF4-FFF2-40B4-BE49-F238E27FC236}">
                <a16:creationId xmlns:a16="http://schemas.microsoft.com/office/drawing/2014/main" id="{4268314D-D62B-4DF1-A611-430DACFBDEBD}"/>
              </a:ext>
            </a:extLst>
          </p:cNvPr>
          <p:cNvSpPr>
            <a:spLocks noGrp="1"/>
          </p:cNvSpPr>
          <p:nvPr>
            <p:ph idx="13"/>
          </p:nvPr>
        </p:nvSpPr>
        <p:spPr>
          <a:xfrm>
            <a:off x="476312" y="3733042"/>
            <a:ext cx="1638513" cy="2374439"/>
          </a:xfrm>
          <a:custGeom>
            <a:avLst/>
            <a:gdLst>
              <a:gd name="connsiteX0" fmla="*/ 2178816 w 4368800"/>
              <a:gd name="connsiteY0" fmla="*/ 0 h 4748328"/>
              <a:gd name="connsiteX1" fmla="*/ 2570369 w 4368800"/>
              <a:gd name="connsiteY1" fmla="*/ 388140 h 4748328"/>
              <a:gd name="connsiteX2" fmla="*/ 4368800 w 4368800"/>
              <a:gd name="connsiteY2" fmla="*/ 388140 h 4748328"/>
              <a:gd name="connsiteX3" fmla="*/ 4368800 w 4368800"/>
              <a:gd name="connsiteY3" fmla="*/ 4748328 h 4748328"/>
              <a:gd name="connsiteX4" fmla="*/ 0 w 4368800"/>
              <a:gd name="connsiteY4" fmla="*/ 4748328 h 4748328"/>
              <a:gd name="connsiteX5" fmla="*/ 0 w 4368800"/>
              <a:gd name="connsiteY5" fmla="*/ 388140 h 4748328"/>
              <a:gd name="connsiteX6" fmla="*/ 1792058 w 4368800"/>
              <a:gd name="connsiteY6" fmla="*/ 388140 h 47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328">
                <a:moveTo>
                  <a:pt x="2178816" y="0"/>
                </a:moveTo>
                <a:lnTo>
                  <a:pt x="2570369" y="388140"/>
                </a:lnTo>
                <a:lnTo>
                  <a:pt x="4368800" y="388140"/>
                </a:lnTo>
                <a:lnTo>
                  <a:pt x="4368800" y="4748328"/>
                </a:lnTo>
                <a:lnTo>
                  <a:pt x="0" y="4748328"/>
                </a:lnTo>
                <a:lnTo>
                  <a:pt x="0" y="388140"/>
                </a:lnTo>
                <a:lnTo>
                  <a:pt x="1792058" y="388140"/>
                </a:lnTo>
                <a:close/>
              </a:path>
            </a:pathLst>
          </a:custGeom>
          <a:solidFill>
            <a:schemeClr val="accent2"/>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8" name="Plassholder for innhold 17">
            <a:extLst>
              <a:ext uri="{FF2B5EF4-FFF2-40B4-BE49-F238E27FC236}">
                <a16:creationId xmlns:a16="http://schemas.microsoft.com/office/drawing/2014/main" id="{03316748-1678-4BB4-ADFE-3F9341E47917}"/>
              </a:ext>
            </a:extLst>
          </p:cNvPr>
          <p:cNvSpPr>
            <a:spLocks noGrp="1"/>
          </p:cNvSpPr>
          <p:nvPr>
            <p:ph idx="15"/>
          </p:nvPr>
        </p:nvSpPr>
        <p:spPr>
          <a:xfrm>
            <a:off x="3752744" y="1748623"/>
            <a:ext cx="1638513" cy="2185446"/>
          </a:xfrm>
          <a:custGeom>
            <a:avLst/>
            <a:gdLst>
              <a:gd name="connsiteX0" fmla="*/ 0 w 4368800"/>
              <a:gd name="connsiteY0" fmla="*/ 0 h 4370387"/>
              <a:gd name="connsiteX1" fmla="*/ 4368800 w 4368800"/>
              <a:gd name="connsiteY1" fmla="*/ 0 h 4370387"/>
              <a:gd name="connsiteX2" fmla="*/ 4368800 w 4368800"/>
              <a:gd name="connsiteY2" fmla="*/ 4370387 h 4370387"/>
              <a:gd name="connsiteX3" fmla="*/ 2570369 w 4368800"/>
              <a:gd name="connsiteY3" fmla="*/ 4370387 h 4370387"/>
              <a:gd name="connsiteX4" fmla="*/ 2178816 w 4368800"/>
              <a:gd name="connsiteY4" fmla="*/ 3982247 h 4370387"/>
              <a:gd name="connsiteX5" fmla="*/ 1792058 w 4368800"/>
              <a:gd name="connsiteY5" fmla="*/ 4370387 h 4370387"/>
              <a:gd name="connsiteX6" fmla="*/ 0 w 4368800"/>
              <a:gd name="connsiteY6" fmla="*/ 4370387 h 437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370387">
                <a:moveTo>
                  <a:pt x="0" y="0"/>
                </a:moveTo>
                <a:lnTo>
                  <a:pt x="4368800" y="0"/>
                </a:lnTo>
                <a:lnTo>
                  <a:pt x="4368800" y="4370387"/>
                </a:lnTo>
                <a:lnTo>
                  <a:pt x="2570369" y="4370387"/>
                </a:lnTo>
                <a:lnTo>
                  <a:pt x="2178816" y="3982247"/>
                </a:lnTo>
                <a:lnTo>
                  <a:pt x="1792058" y="4370387"/>
                </a:lnTo>
                <a:lnTo>
                  <a:pt x="0" y="4370387"/>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0" name="Plassholder for innhold 19">
            <a:extLst>
              <a:ext uri="{FF2B5EF4-FFF2-40B4-BE49-F238E27FC236}">
                <a16:creationId xmlns:a16="http://schemas.microsoft.com/office/drawing/2014/main" id="{D552B9FC-449C-4CF7-8BB0-5E3BE71BC72E}"/>
              </a:ext>
            </a:extLst>
          </p:cNvPr>
          <p:cNvSpPr>
            <a:spLocks noGrp="1"/>
          </p:cNvSpPr>
          <p:nvPr>
            <p:ph idx="16"/>
          </p:nvPr>
        </p:nvSpPr>
        <p:spPr>
          <a:xfrm>
            <a:off x="476015" y="1748623"/>
            <a:ext cx="1638513" cy="2185446"/>
          </a:xfrm>
          <a:custGeom>
            <a:avLst/>
            <a:gdLst>
              <a:gd name="connsiteX0" fmla="*/ 0 w 4368800"/>
              <a:gd name="connsiteY0" fmla="*/ 0 h 4370387"/>
              <a:gd name="connsiteX1" fmla="*/ 4368800 w 4368800"/>
              <a:gd name="connsiteY1" fmla="*/ 0 h 4370387"/>
              <a:gd name="connsiteX2" fmla="*/ 4368800 w 4368800"/>
              <a:gd name="connsiteY2" fmla="*/ 4370387 h 4370387"/>
              <a:gd name="connsiteX3" fmla="*/ 2570369 w 4368800"/>
              <a:gd name="connsiteY3" fmla="*/ 4370387 h 4370387"/>
              <a:gd name="connsiteX4" fmla="*/ 2178816 w 4368800"/>
              <a:gd name="connsiteY4" fmla="*/ 3982247 h 4370387"/>
              <a:gd name="connsiteX5" fmla="*/ 1792058 w 4368800"/>
              <a:gd name="connsiteY5" fmla="*/ 4370387 h 4370387"/>
              <a:gd name="connsiteX6" fmla="*/ 0 w 4368800"/>
              <a:gd name="connsiteY6" fmla="*/ 4370387 h 437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370387">
                <a:moveTo>
                  <a:pt x="0" y="0"/>
                </a:moveTo>
                <a:lnTo>
                  <a:pt x="4368800" y="0"/>
                </a:lnTo>
                <a:lnTo>
                  <a:pt x="4368800" y="4370387"/>
                </a:lnTo>
                <a:lnTo>
                  <a:pt x="2570369" y="4370387"/>
                </a:lnTo>
                <a:lnTo>
                  <a:pt x="2178816" y="3982247"/>
                </a:lnTo>
                <a:lnTo>
                  <a:pt x="1792058" y="4370387"/>
                </a:lnTo>
                <a:lnTo>
                  <a:pt x="0" y="4370387"/>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1" name="Plassholder for innhold 20">
            <a:extLst>
              <a:ext uri="{FF2B5EF4-FFF2-40B4-BE49-F238E27FC236}">
                <a16:creationId xmlns:a16="http://schemas.microsoft.com/office/drawing/2014/main" id="{999AB8A3-E6B7-4911-BC04-60B1DA45834F}"/>
              </a:ext>
            </a:extLst>
          </p:cNvPr>
          <p:cNvSpPr>
            <a:spLocks noGrp="1"/>
          </p:cNvSpPr>
          <p:nvPr>
            <p:ph idx="17"/>
          </p:nvPr>
        </p:nvSpPr>
        <p:spPr>
          <a:xfrm>
            <a:off x="3752744" y="3733042"/>
            <a:ext cx="1638513" cy="2374439"/>
          </a:xfrm>
          <a:custGeom>
            <a:avLst/>
            <a:gdLst>
              <a:gd name="connsiteX0" fmla="*/ 2178816 w 4368800"/>
              <a:gd name="connsiteY0" fmla="*/ 0 h 4748328"/>
              <a:gd name="connsiteX1" fmla="*/ 2570369 w 4368800"/>
              <a:gd name="connsiteY1" fmla="*/ 388140 h 4748328"/>
              <a:gd name="connsiteX2" fmla="*/ 4368800 w 4368800"/>
              <a:gd name="connsiteY2" fmla="*/ 388140 h 4748328"/>
              <a:gd name="connsiteX3" fmla="*/ 4368800 w 4368800"/>
              <a:gd name="connsiteY3" fmla="*/ 4748328 h 4748328"/>
              <a:gd name="connsiteX4" fmla="*/ 0 w 4368800"/>
              <a:gd name="connsiteY4" fmla="*/ 4748328 h 4748328"/>
              <a:gd name="connsiteX5" fmla="*/ 0 w 4368800"/>
              <a:gd name="connsiteY5" fmla="*/ 388140 h 4748328"/>
              <a:gd name="connsiteX6" fmla="*/ 1792058 w 4368800"/>
              <a:gd name="connsiteY6" fmla="*/ 388140 h 47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328">
                <a:moveTo>
                  <a:pt x="2178816" y="0"/>
                </a:moveTo>
                <a:lnTo>
                  <a:pt x="2570369" y="388140"/>
                </a:lnTo>
                <a:lnTo>
                  <a:pt x="4368800" y="388140"/>
                </a:lnTo>
                <a:lnTo>
                  <a:pt x="4368800" y="4748328"/>
                </a:lnTo>
                <a:lnTo>
                  <a:pt x="0" y="4748328"/>
                </a:lnTo>
                <a:lnTo>
                  <a:pt x="0" y="388140"/>
                </a:lnTo>
                <a:lnTo>
                  <a:pt x="1792058" y="388140"/>
                </a:lnTo>
                <a:close/>
              </a:path>
            </a:pathLst>
          </a:custGeom>
          <a:solidFill>
            <a:schemeClr val="accent2"/>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2" name="Plassholder for innhold 21">
            <a:extLst>
              <a:ext uri="{FF2B5EF4-FFF2-40B4-BE49-F238E27FC236}">
                <a16:creationId xmlns:a16="http://schemas.microsoft.com/office/drawing/2014/main" id="{E4B1010C-3649-4EC4-A406-268B1F87917D}"/>
              </a:ext>
            </a:extLst>
          </p:cNvPr>
          <p:cNvSpPr>
            <a:spLocks noGrp="1"/>
          </p:cNvSpPr>
          <p:nvPr>
            <p:ph idx="18"/>
          </p:nvPr>
        </p:nvSpPr>
        <p:spPr>
          <a:xfrm>
            <a:off x="7029461" y="1748623"/>
            <a:ext cx="1638513" cy="2185446"/>
          </a:xfrm>
          <a:custGeom>
            <a:avLst/>
            <a:gdLst>
              <a:gd name="connsiteX0" fmla="*/ 0 w 4368800"/>
              <a:gd name="connsiteY0" fmla="*/ 0 h 4370387"/>
              <a:gd name="connsiteX1" fmla="*/ 4368800 w 4368800"/>
              <a:gd name="connsiteY1" fmla="*/ 0 h 4370387"/>
              <a:gd name="connsiteX2" fmla="*/ 4368800 w 4368800"/>
              <a:gd name="connsiteY2" fmla="*/ 4370387 h 4370387"/>
              <a:gd name="connsiteX3" fmla="*/ 2570369 w 4368800"/>
              <a:gd name="connsiteY3" fmla="*/ 4370387 h 4370387"/>
              <a:gd name="connsiteX4" fmla="*/ 2178816 w 4368800"/>
              <a:gd name="connsiteY4" fmla="*/ 3982247 h 4370387"/>
              <a:gd name="connsiteX5" fmla="*/ 1792058 w 4368800"/>
              <a:gd name="connsiteY5" fmla="*/ 4370387 h 4370387"/>
              <a:gd name="connsiteX6" fmla="*/ 0 w 4368800"/>
              <a:gd name="connsiteY6" fmla="*/ 4370387 h 437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370387">
                <a:moveTo>
                  <a:pt x="0" y="0"/>
                </a:moveTo>
                <a:lnTo>
                  <a:pt x="4368800" y="0"/>
                </a:lnTo>
                <a:lnTo>
                  <a:pt x="4368800" y="4370387"/>
                </a:lnTo>
                <a:lnTo>
                  <a:pt x="2570369" y="4370387"/>
                </a:lnTo>
                <a:lnTo>
                  <a:pt x="2178816" y="3982247"/>
                </a:lnTo>
                <a:lnTo>
                  <a:pt x="1792058" y="4370387"/>
                </a:lnTo>
                <a:lnTo>
                  <a:pt x="0" y="4370387"/>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3" name="Plassholder for innhold 22">
            <a:extLst>
              <a:ext uri="{FF2B5EF4-FFF2-40B4-BE49-F238E27FC236}">
                <a16:creationId xmlns:a16="http://schemas.microsoft.com/office/drawing/2014/main" id="{B8345A73-70B1-4638-B109-E60DD6292BE4}"/>
              </a:ext>
            </a:extLst>
          </p:cNvPr>
          <p:cNvSpPr>
            <a:spLocks noGrp="1"/>
          </p:cNvSpPr>
          <p:nvPr>
            <p:ph idx="19"/>
          </p:nvPr>
        </p:nvSpPr>
        <p:spPr>
          <a:xfrm>
            <a:off x="7027079" y="3733042"/>
            <a:ext cx="1638513" cy="2374439"/>
          </a:xfrm>
          <a:custGeom>
            <a:avLst/>
            <a:gdLst>
              <a:gd name="connsiteX0" fmla="*/ 2178816 w 4368800"/>
              <a:gd name="connsiteY0" fmla="*/ 0 h 4748328"/>
              <a:gd name="connsiteX1" fmla="*/ 2570369 w 4368800"/>
              <a:gd name="connsiteY1" fmla="*/ 388140 h 4748328"/>
              <a:gd name="connsiteX2" fmla="*/ 4368800 w 4368800"/>
              <a:gd name="connsiteY2" fmla="*/ 388140 h 4748328"/>
              <a:gd name="connsiteX3" fmla="*/ 4368800 w 4368800"/>
              <a:gd name="connsiteY3" fmla="*/ 4748328 h 4748328"/>
              <a:gd name="connsiteX4" fmla="*/ 0 w 4368800"/>
              <a:gd name="connsiteY4" fmla="*/ 4748328 h 4748328"/>
              <a:gd name="connsiteX5" fmla="*/ 0 w 4368800"/>
              <a:gd name="connsiteY5" fmla="*/ 388140 h 4748328"/>
              <a:gd name="connsiteX6" fmla="*/ 1792058 w 4368800"/>
              <a:gd name="connsiteY6" fmla="*/ 388140 h 47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328">
                <a:moveTo>
                  <a:pt x="2178816" y="0"/>
                </a:moveTo>
                <a:lnTo>
                  <a:pt x="2570369" y="388140"/>
                </a:lnTo>
                <a:lnTo>
                  <a:pt x="4368800" y="388140"/>
                </a:lnTo>
                <a:lnTo>
                  <a:pt x="4368800" y="4748328"/>
                </a:lnTo>
                <a:lnTo>
                  <a:pt x="0" y="4748328"/>
                </a:lnTo>
                <a:lnTo>
                  <a:pt x="0" y="388140"/>
                </a:lnTo>
                <a:lnTo>
                  <a:pt x="1792058" y="388140"/>
                </a:lnTo>
                <a:close/>
              </a:path>
            </a:pathLst>
          </a:custGeom>
          <a:solidFill>
            <a:schemeClr val="accent2"/>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innhold 13">
            <a:extLst>
              <a:ext uri="{FF2B5EF4-FFF2-40B4-BE49-F238E27FC236}">
                <a16:creationId xmlns:a16="http://schemas.microsoft.com/office/drawing/2014/main" id="{2DBBD74C-5A1C-435D-8DF7-811296235E2B}"/>
              </a:ext>
            </a:extLst>
          </p:cNvPr>
          <p:cNvSpPr>
            <a:spLocks noGrp="1"/>
          </p:cNvSpPr>
          <p:nvPr>
            <p:ph idx="22"/>
          </p:nvPr>
        </p:nvSpPr>
        <p:spPr>
          <a:xfrm>
            <a:off x="2115576" y="3926959"/>
            <a:ext cx="1638513" cy="2180523"/>
          </a:xfrm>
          <a:custGeom>
            <a:avLst/>
            <a:gdLst>
              <a:gd name="connsiteX0" fmla="*/ 1792410 w 4368800"/>
              <a:gd name="connsiteY0" fmla="*/ 0 h 4360541"/>
              <a:gd name="connsiteX1" fmla="*/ 2178816 w 4368800"/>
              <a:gd name="connsiteY1" fmla="*/ 387787 h 4360541"/>
              <a:gd name="connsiteX2" fmla="*/ 2570013 w 4368800"/>
              <a:gd name="connsiteY2" fmla="*/ 0 h 4360541"/>
              <a:gd name="connsiteX3" fmla="*/ 2570369 w 4368800"/>
              <a:gd name="connsiteY3" fmla="*/ 353 h 4360541"/>
              <a:gd name="connsiteX4" fmla="*/ 4368800 w 4368800"/>
              <a:gd name="connsiteY4" fmla="*/ 353 h 4360541"/>
              <a:gd name="connsiteX5" fmla="*/ 4368800 w 4368800"/>
              <a:gd name="connsiteY5" fmla="*/ 4360541 h 4360541"/>
              <a:gd name="connsiteX6" fmla="*/ 0 w 4368800"/>
              <a:gd name="connsiteY6" fmla="*/ 4360541 h 4360541"/>
              <a:gd name="connsiteX7" fmla="*/ 0 w 4368800"/>
              <a:gd name="connsiteY7" fmla="*/ 353 h 4360541"/>
              <a:gd name="connsiteX8" fmla="*/ 1792058 w 4368800"/>
              <a:gd name="connsiteY8" fmla="*/ 353 h 436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800" h="4360541">
                <a:moveTo>
                  <a:pt x="1792410" y="0"/>
                </a:moveTo>
                <a:lnTo>
                  <a:pt x="2178816" y="387787"/>
                </a:lnTo>
                <a:lnTo>
                  <a:pt x="2570013" y="0"/>
                </a:lnTo>
                <a:lnTo>
                  <a:pt x="2570369" y="353"/>
                </a:lnTo>
                <a:lnTo>
                  <a:pt x="4368800" y="353"/>
                </a:lnTo>
                <a:lnTo>
                  <a:pt x="4368800" y="4360541"/>
                </a:lnTo>
                <a:lnTo>
                  <a:pt x="0" y="4360541"/>
                </a:lnTo>
                <a:lnTo>
                  <a:pt x="0" y="353"/>
                </a:lnTo>
                <a:lnTo>
                  <a:pt x="1792058" y="353"/>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32" name="Plassholder for innhold 31">
            <a:extLst>
              <a:ext uri="{FF2B5EF4-FFF2-40B4-BE49-F238E27FC236}">
                <a16:creationId xmlns:a16="http://schemas.microsoft.com/office/drawing/2014/main" id="{1073CB98-ACC6-4E83-8AF2-DD4F469D67E1}"/>
              </a:ext>
            </a:extLst>
          </p:cNvPr>
          <p:cNvSpPr>
            <a:spLocks noGrp="1"/>
          </p:cNvSpPr>
          <p:nvPr>
            <p:ph sz="quarter" idx="24"/>
          </p:nvPr>
        </p:nvSpPr>
        <p:spPr>
          <a:xfrm>
            <a:off x="5391412" y="1748623"/>
            <a:ext cx="1638513" cy="2374364"/>
          </a:xfrm>
          <a:custGeom>
            <a:avLst/>
            <a:gdLst>
              <a:gd name="connsiteX0" fmla="*/ 0 w 4368800"/>
              <a:gd name="connsiteY0" fmla="*/ 0 h 4748178"/>
              <a:gd name="connsiteX1" fmla="*/ 4368800 w 4368800"/>
              <a:gd name="connsiteY1" fmla="*/ 0 h 4748178"/>
              <a:gd name="connsiteX2" fmla="*/ 4368800 w 4368800"/>
              <a:gd name="connsiteY2" fmla="*/ 4360038 h 4748178"/>
              <a:gd name="connsiteX3" fmla="*/ 2570369 w 4368800"/>
              <a:gd name="connsiteY3" fmla="*/ 4360038 h 4748178"/>
              <a:gd name="connsiteX4" fmla="*/ 2178816 w 4368800"/>
              <a:gd name="connsiteY4" fmla="*/ 4748178 h 4748178"/>
              <a:gd name="connsiteX5" fmla="*/ 1792058 w 4368800"/>
              <a:gd name="connsiteY5" fmla="*/ 4360038 h 4748178"/>
              <a:gd name="connsiteX6" fmla="*/ 0 w 4368800"/>
              <a:gd name="connsiteY6" fmla="*/ 4360038 h 47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178">
                <a:moveTo>
                  <a:pt x="0" y="0"/>
                </a:moveTo>
                <a:lnTo>
                  <a:pt x="4368800" y="0"/>
                </a:lnTo>
                <a:lnTo>
                  <a:pt x="4368800" y="4360038"/>
                </a:lnTo>
                <a:lnTo>
                  <a:pt x="2570369" y="4360038"/>
                </a:lnTo>
                <a:lnTo>
                  <a:pt x="2178816" y="4748178"/>
                </a:lnTo>
                <a:lnTo>
                  <a:pt x="1792058" y="4360038"/>
                </a:lnTo>
                <a:lnTo>
                  <a:pt x="0" y="4360038"/>
                </a:lnTo>
                <a:close/>
              </a:path>
            </a:pathLst>
          </a:custGeom>
          <a:solidFill>
            <a:schemeClr val="accent3"/>
          </a:solidFill>
        </p:spPr>
        <p:txBody>
          <a:bodyPr wrap="square"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5" name="Plassholder for innhold 31">
            <a:extLst>
              <a:ext uri="{FF2B5EF4-FFF2-40B4-BE49-F238E27FC236}">
                <a16:creationId xmlns:a16="http://schemas.microsoft.com/office/drawing/2014/main" id="{10B52021-2345-4053-95F8-252BFC365613}"/>
              </a:ext>
            </a:extLst>
          </p:cNvPr>
          <p:cNvSpPr>
            <a:spLocks noGrp="1"/>
          </p:cNvSpPr>
          <p:nvPr>
            <p:ph sz="quarter" idx="25"/>
          </p:nvPr>
        </p:nvSpPr>
        <p:spPr>
          <a:xfrm>
            <a:off x="2115445" y="1748623"/>
            <a:ext cx="1638513" cy="2374364"/>
          </a:xfrm>
          <a:custGeom>
            <a:avLst/>
            <a:gdLst>
              <a:gd name="connsiteX0" fmla="*/ 0 w 4368800"/>
              <a:gd name="connsiteY0" fmla="*/ 0 h 4748178"/>
              <a:gd name="connsiteX1" fmla="*/ 4368800 w 4368800"/>
              <a:gd name="connsiteY1" fmla="*/ 0 h 4748178"/>
              <a:gd name="connsiteX2" fmla="*/ 4368800 w 4368800"/>
              <a:gd name="connsiteY2" fmla="*/ 4360038 h 4748178"/>
              <a:gd name="connsiteX3" fmla="*/ 2570369 w 4368800"/>
              <a:gd name="connsiteY3" fmla="*/ 4360038 h 4748178"/>
              <a:gd name="connsiteX4" fmla="*/ 2178816 w 4368800"/>
              <a:gd name="connsiteY4" fmla="*/ 4748178 h 4748178"/>
              <a:gd name="connsiteX5" fmla="*/ 1792058 w 4368800"/>
              <a:gd name="connsiteY5" fmla="*/ 4360038 h 4748178"/>
              <a:gd name="connsiteX6" fmla="*/ 0 w 4368800"/>
              <a:gd name="connsiteY6" fmla="*/ 4360038 h 47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178">
                <a:moveTo>
                  <a:pt x="0" y="0"/>
                </a:moveTo>
                <a:lnTo>
                  <a:pt x="4368800" y="0"/>
                </a:lnTo>
                <a:lnTo>
                  <a:pt x="4368800" y="4360038"/>
                </a:lnTo>
                <a:lnTo>
                  <a:pt x="2570369" y="4360038"/>
                </a:lnTo>
                <a:lnTo>
                  <a:pt x="2178816" y="4748178"/>
                </a:lnTo>
                <a:lnTo>
                  <a:pt x="1792058" y="4360038"/>
                </a:lnTo>
                <a:lnTo>
                  <a:pt x="0" y="4360038"/>
                </a:lnTo>
                <a:close/>
              </a:path>
            </a:pathLst>
          </a:custGeom>
          <a:solidFill>
            <a:schemeClr val="accent3"/>
          </a:solidFill>
        </p:spPr>
        <p:txBody>
          <a:bodyPr wrap="square"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4" name="Plassholder for innhold 23">
            <a:extLst>
              <a:ext uri="{FF2B5EF4-FFF2-40B4-BE49-F238E27FC236}">
                <a16:creationId xmlns:a16="http://schemas.microsoft.com/office/drawing/2014/main" id="{6418F69F-87BC-4A6C-AF60-885086A1FA63}"/>
              </a:ext>
            </a:extLst>
          </p:cNvPr>
          <p:cNvSpPr>
            <a:spLocks noGrp="1"/>
          </p:cNvSpPr>
          <p:nvPr>
            <p:ph idx="26"/>
          </p:nvPr>
        </p:nvSpPr>
        <p:spPr>
          <a:xfrm>
            <a:off x="5389756" y="3926959"/>
            <a:ext cx="1638513" cy="2180523"/>
          </a:xfrm>
          <a:custGeom>
            <a:avLst/>
            <a:gdLst>
              <a:gd name="connsiteX0" fmla="*/ 1792410 w 4368800"/>
              <a:gd name="connsiteY0" fmla="*/ 0 h 4360541"/>
              <a:gd name="connsiteX1" fmla="*/ 2178816 w 4368800"/>
              <a:gd name="connsiteY1" fmla="*/ 387787 h 4360541"/>
              <a:gd name="connsiteX2" fmla="*/ 2570013 w 4368800"/>
              <a:gd name="connsiteY2" fmla="*/ 0 h 4360541"/>
              <a:gd name="connsiteX3" fmla="*/ 2570369 w 4368800"/>
              <a:gd name="connsiteY3" fmla="*/ 353 h 4360541"/>
              <a:gd name="connsiteX4" fmla="*/ 4368800 w 4368800"/>
              <a:gd name="connsiteY4" fmla="*/ 353 h 4360541"/>
              <a:gd name="connsiteX5" fmla="*/ 4368800 w 4368800"/>
              <a:gd name="connsiteY5" fmla="*/ 4360541 h 4360541"/>
              <a:gd name="connsiteX6" fmla="*/ 0 w 4368800"/>
              <a:gd name="connsiteY6" fmla="*/ 4360541 h 4360541"/>
              <a:gd name="connsiteX7" fmla="*/ 0 w 4368800"/>
              <a:gd name="connsiteY7" fmla="*/ 353 h 4360541"/>
              <a:gd name="connsiteX8" fmla="*/ 1792058 w 4368800"/>
              <a:gd name="connsiteY8" fmla="*/ 353 h 436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800" h="4360541">
                <a:moveTo>
                  <a:pt x="1792410" y="0"/>
                </a:moveTo>
                <a:lnTo>
                  <a:pt x="2178816" y="387787"/>
                </a:lnTo>
                <a:lnTo>
                  <a:pt x="2570013" y="0"/>
                </a:lnTo>
                <a:lnTo>
                  <a:pt x="2570369" y="353"/>
                </a:lnTo>
                <a:lnTo>
                  <a:pt x="4368800" y="353"/>
                </a:lnTo>
                <a:lnTo>
                  <a:pt x="4368800" y="4360541"/>
                </a:lnTo>
                <a:lnTo>
                  <a:pt x="0" y="4360541"/>
                </a:lnTo>
                <a:lnTo>
                  <a:pt x="0" y="353"/>
                </a:lnTo>
                <a:lnTo>
                  <a:pt x="1792058" y="353"/>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Tree>
    <p:extLst>
      <p:ext uri="{BB962C8B-B14F-4D97-AF65-F5344CB8AC3E}">
        <p14:creationId xmlns:p14="http://schemas.microsoft.com/office/powerpoint/2010/main" val="771730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ation box">
    <p:bg>
      <p:bgPr>
        <a:solidFill>
          <a:schemeClr val="bg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7EDED87E-8709-4F37-9B3C-5D45379E4465}"/>
              </a:ext>
            </a:extLst>
          </p:cNvPr>
          <p:cNvSpPr>
            <a:spLocks noGrp="1"/>
          </p:cNvSpPr>
          <p:nvPr>
            <p:ph type="pic" sz="quarter" idx="10" hasCustomPrompt="1"/>
          </p:nvPr>
        </p:nvSpPr>
        <p:spPr>
          <a:xfrm>
            <a:off x="1" y="0"/>
            <a:ext cx="9144000" cy="6858000"/>
          </a:xfrm>
          <a:solidFill>
            <a:schemeClr val="bg1">
              <a:lumMod val="85000"/>
            </a:schemeClr>
          </a:solidFill>
        </p:spPr>
        <p:txBody>
          <a:bodyPr/>
          <a:lstStyle>
            <a:lvl1pPr marL="0" indent="0" algn="ctr">
              <a:buNone/>
              <a:defRPr/>
            </a:lvl1pPr>
          </a:lstStyle>
          <a:p>
            <a:r>
              <a:rPr lang="en-GB" dirty="0"/>
              <a:t>Choose “Picture” under the “Insert”-tab to change background</a:t>
            </a:r>
          </a:p>
        </p:txBody>
      </p:sp>
      <p:sp>
        <p:nvSpPr>
          <p:cNvPr id="5" name="Plassholder for tekst 4">
            <a:extLst>
              <a:ext uri="{FF2B5EF4-FFF2-40B4-BE49-F238E27FC236}">
                <a16:creationId xmlns:a16="http://schemas.microsoft.com/office/drawing/2014/main" id="{3FDB0779-4B25-4AB2-8870-B58DE5CDAD48}"/>
              </a:ext>
            </a:extLst>
          </p:cNvPr>
          <p:cNvSpPr>
            <a:spLocks noGrp="1"/>
          </p:cNvSpPr>
          <p:nvPr>
            <p:ph type="body" sz="quarter" idx="11"/>
          </p:nvPr>
        </p:nvSpPr>
        <p:spPr>
          <a:xfrm>
            <a:off x="1927040" y="2117982"/>
            <a:ext cx="5289921" cy="2634277"/>
          </a:xfrm>
          <a:solidFill>
            <a:schemeClr val="accent2"/>
          </a:solidFill>
        </p:spPr>
        <p:txBody>
          <a:bodyPr lIns="1224000" tIns="1152000" rIns="1224000" bIns="1152000" anchor="ctr" anchorCtr="0">
            <a:spAutoFit/>
          </a:bodyPr>
          <a:lstStyle>
            <a:lvl1pPr marL="0" indent="0" algn="ctr">
              <a:buNone/>
              <a:defRPr sz="1500" b="1" i="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Tree>
    <p:extLst>
      <p:ext uri="{BB962C8B-B14F-4D97-AF65-F5344CB8AC3E}">
        <p14:creationId xmlns:p14="http://schemas.microsoft.com/office/powerpoint/2010/main" val="2951794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outation">
    <p:bg>
      <p:bgPr>
        <a:solidFill>
          <a:schemeClr val="bg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7EDED87E-8709-4F37-9B3C-5D45379E4465}"/>
              </a:ext>
            </a:extLst>
          </p:cNvPr>
          <p:cNvSpPr>
            <a:spLocks noGrp="1"/>
          </p:cNvSpPr>
          <p:nvPr>
            <p:ph type="pic" sz="quarter" idx="10" hasCustomPrompt="1"/>
          </p:nvPr>
        </p:nvSpPr>
        <p:spPr>
          <a:xfrm>
            <a:off x="1" y="747590"/>
            <a:ext cx="9144000" cy="5362821"/>
          </a:xfrm>
          <a:solidFill>
            <a:schemeClr val="bg1">
              <a:lumMod val="85000"/>
            </a:schemeClr>
          </a:solidFill>
        </p:spPr>
        <p:txBody>
          <a:bodyPr/>
          <a:lstStyle>
            <a:lvl1pPr marL="0" indent="0" algn="ctr">
              <a:buNone/>
              <a:defRPr/>
            </a:lvl1pPr>
          </a:lstStyle>
          <a:p>
            <a:r>
              <a:rPr lang="en-GB" dirty="0"/>
              <a:t>Choose “Picture” under the “Insert”-tab to change background</a:t>
            </a:r>
          </a:p>
        </p:txBody>
      </p:sp>
      <p:sp>
        <p:nvSpPr>
          <p:cNvPr id="5" name="Plassholder for tekst 4">
            <a:extLst>
              <a:ext uri="{FF2B5EF4-FFF2-40B4-BE49-F238E27FC236}">
                <a16:creationId xmlns:a16="http://schemas.microsoft.com/office/drawing/2014/main" id="{3FDB0779-4B25-4AB2-8870-B58DE5CDAD48}"/>
              </a:ext>
            </a:extLst>
          </p:cNvPr>
          <p:cNvSpPr>
            <a:spLocks noGrp="1"/>
          </p:cNvSpPr>
          <p:nvPr>
            <p:ph type="body" sz="quarter" idx="11"/>
          </p:nvPr>
        </p:nvSpPr>
        <p:spPr>
          <a:xfrm>
            <a:off x="1927040" y="2117982"/>
            <a:ext cx="5289921" cy="2634277"/>
          </a:xfrm>
          <a:noFill/>
        </p:spPr>
        <p:txBody>
          <a:bodyPr lIns="1224000" tIns="1152000" rIns="1224000" bIns="1152000" anchor="ctr" anchorCtr="0">
            <a:spAutoFit/>
          </a:bodyPr>
          <a:lstStyle>
            <a:lvl1pPr marL="0" indent="0" algn="ctr">
              <a:buNone/>
              <a:defRPr sz="1500" b="1" i="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4" name="Slide Number Placeholder 3">
            <a:extLst>
              <a:ext uri="{FF2B5EF4-FFF2-40B4-BE49-F238E27FC236}">
                <a16:creationId xmlns:a16="http://schemas.microsoft.com/office/drawing/2014/main" id="{0E08B8F9-77EB-4212-811B-96E38D909679}"/>
              </a:ext>
            </a:extLst>
          </p:cNvPr>
          <p:cNvSpPr>
            <a:spLocks noGrp="1"/>
          </p:cNvSpPr>
          <p:nvPr>
            <p:ph type="sldNum" sz="quarter" idx="13"/>
          </p:nvPr>
        </p:nvSpPr>
        <p:spPr/>
        <p:txBody>
          <a:bodyPr/>
          <a:lstStyle/>
          <a:p>
            <a:fld id="{7A3F00B2-786C-401B-9EB3-42A9D0DD4A9F}" type="slidenum">
              <a:rPr lang="nb-NO" smtClean="0"/>
              <a:pPr/>
              <a:t>‹#›</a:t>
            </a:fld>
            <a:endParaRPr lang="nb-NO" dirty="0"/>
          </a:p>
        </p:txBody>
      </p:sp>
    </p:spTree>
    <p:extLst>
      <p:ext uri="{BB962C8B-B14F-4D97-AF65-F5344CB8AC3E}">
        <p14:creationId xmlns:p14="http://schemas.microsoft.com/office/powerpoint/2010/main" val="3170028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28AB1E98-794A-4861-9B4D-7C154BFB44D6}"/>
              </a:ext>
            </a:extLst>
          </p:cNvPr>
          <p:cNvSpPr>
            <a:spLocks noGrp="1"/>
          </p:cNvSpPr>
          <p:nvPr>
            <p:ph type="sldNum" sz="quarter" idx="11"/>
          </p:nvPr>
        </p:nvSpPr>
        <p:spPr/>
        <p:txBody>
          <a:bodyPr/>
          <a:lstStyle/>
          <a:p>
            <a:fld id="{7A3F00B2-786C-401B-9EB3-42A9D0DD4A9F}" type="slidenum">
              <a:rPr lang="nb-NO" smtClean="0"/>
              <a:pPr/>
              <a:t>‹#›</a:t>
            </a:fld>
            <a:endParaRPr lang="nb-NO" dirty="0"/>
          </a:p>
        </p:txBody>
      </p:sp>
      <p:sp>
        <p:nvSpPr>
          <p:cNvPr id="4" name="Title 1">
            <a:extLst>
              <a:ext uri="{FF2B5EF4-FFF2-40B4-BE49-F238E27FC236}">
                <a16:creationId xmlns:a16="http://schemas.microsoft.com/office/drawing/2014/main" id="{67071FD9-EB3C-4782-B84E-D04F089770BB}"/>
              </a:ext>
            </a:extLst>
          </p:cNvPr>
          <p:cNvSpPr>
            <a:spLocks noGrp="1"/>
          </p:cNvSpPr>
          <p:nvPr>
            <p:ph type="title"/>
          </p:nvPr>
        </p:nvSpPr>
        <p:spPr>
          <a:xfrm>
            <a:off x="1526104" y="691698"/>
            <a:ext cx="6080171" cy="404085"/>
          </a:xfrm>
        </p:spPr>
        <p:txBody>
          <a:bodyPr/>
          <a:lstStyle>
            <a:lvl1pPr>
              <a:defRPr>
                <a:solidFill>
                  <a:schemeClr val="accent1"/>
                </a:solidFill>
              </a:defRPr>
            </a:lvl1pPr>
          </a:lstStyle>
          <a:p>
            <a:r>
              <a:rPr lang="nb-NO"/>
              <a:t>Klikk for å redigere tittelstil</a:t>
            </a:r>
            <a:endParaRPr lang="en-US" dirty="0"/>
          </a:p>
        </p:txBody>
      </p:sp>
      <p:sp>
        <p:nvSpPr>
          <p:cNvPr id="5" name="Plassholder for tekst 10">
            <a:extLst>
              <a:ext uri="{FF2B5EF4-FFF2-40B4-BE49-F238E27FC236}">
                <a16:creationId xmlns:a16="http://schemas.microsoft.com/office/drawing/2014/main" id="{6A0D7FD0-37A3-481D-A59F-D493332D6B16}"/>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chemeClr val="accent1"/>
                </a:solidFill>
              </a:defRPr>
            </a:lvl1pPr>
          </a:lstStyle>
          <a:p>
            <a:pPr lvl="0"/>
            <a:r>
              <a:rPr lang="nb-NO"/>
              <a:t>Rediger tekststiler i malen</a:t>
            </a:r>
          </a:p>
        </p:txBody>
      </p:sp>
    </p:spTree>
    <p:extLst>
      <p:ext uri="{BB962C8B-B14F-4D97-AF65-F5344CB8AC3E}">
        <p14:creationId xmlns:p14="http://schemas.microsoft.com/office/powerpoint/2010/main" val="383399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67ADC1B9-AA43-42BA-9CD7-853B07C4E4CC}"/>
              </a:ext>
            </a:extLst>
          </p:cNvPr>
          <p:cNvSpPr>
            <a:spLocks noGrp="1"/>
          </p:cNvSpPr>
          <p:nvPr>
            <p:ph type="sldNum" sz="quarter" idx="11"/>
          </p:nvPr>
        </p:nvSpPr>
        <p:spPr/>
        <p:txBody>
          <a:bodyPr/>
          <a:lstStyle/>
          <a:p>
            <a:fld id="{7A3F00B2-786C-401B-9EB3-42A9D0DD4A9F}" type="slidenum">
              <a:rPr lang="nb-NO" smtClean="0"/>
              <a:pPr/>
              <a:t>‹#›</a:t>
            </a:fld>
            <a:endParaRPr lang="nb-NO" dirty="0"/>
          </a:p>
        </p:txBody>
      </p:sp>
    </p:spTree>
    <p:extLst>
      <p:ext uri="{BB962C8B-B14F-4D97-AF65-F5344CB8AC3E}">
        <p14:creationId xmlns:p14="http://schemas.microsoft.com/office/powerpoint/2010/main" val="1116285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3" name="Content Placeholder 2"/>
          <p:cNvSpPr>
            <a:spLocks noGrp="1"/>
          </p:cNvSpPr>
          <p:nvPr>
            <p:ph idx="1" hasCustomPrompt="1"/>
          </p:nvPr>
        </p:nvSpPr>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Date Placeholder 9"/>
          <p:cNvSpPr>
            <a:spLocks noGrp="1"/>
          </p:cNvSpPr>
          <p:nvPr>
            <p:ph type="dt" sz="half" idx="23"/>
          </p:nvPr>
        </p:nvSpPr>
        <p:spPr/>
        <p:txBody>
          <a:bodyPr/>
          <a:lstStyle/>
          <a:p>
            <a:endParaRPr lang="en-GB" dirty="0"/>
          </a:p>
        </p:txBody>
      </p:sp>
      <p:sp>
        <p:nvSpPr>
          <p:cNvPr id="11" name="Slide Number Placeholder 10"/>
          <p:cNvSpPr>
            <a:spLocks noGrp="1"/>
          </p:cNvSpPr>
          <p:nvPr>
            <p:ph type="sldNum" sz="quarter" idx="24"/>
          </p:nvPr>
        </p:nvSpPr>
        <p:spPr/>
        <p:txBody>
          <a:bodyPr/>
          <a:lstStyle/>
          <a:p>
            <a:pPr algn="l"/>
            <a:r>
              <a:rPr lang="en-GB"/>
              <a:t>Page </a:t>
            </a:r>
            <a:fld id="{024B331B-EC80-4993-B848-09EE40C61000}" type="slidenum">
              <a:rPr lang="en-GB" smtClean="0"/>
              <a:pPr algn="l"/>
              <a:t>‹#›</a:t>
            </a:fld>
            <a:endParaRPr lang="en-GB" dirty="0"/>
          </a:p>
        </p:txBody>
      </p:sp>
      <p:sp>
        <p:nvSpPr>
          <p:cNvPr id="12" name="Footer Placeholder 11"/>
          <p:cNvSpPr>
            <a:spLocks noGrp="1"/>
          </p:cNvSpPr>
          <p:nvPr>
            <p:ph type="ftr" sz="quarter" idx="25"/>
          </p:nvPr>
        </p:nvSpPr>
        <p:spPr/>
        <p:txBody>
          <a:bodyPr/>
          <a:lstStyle/>
          <a:p>
            <a:endParaRPr lang="en-GB"/>
          </a:p>
        </p:txBody>
      </p:sp>
      <p:sp>
        <p:nvSpPr>
          <p:cNvPr id="9" name="conf"/>
          <p:cNvSpPr>
            <a:spLocks noGrp="1"/>
          </p:cNvSpPr>
          <p:nvPr>
            <p:ph type="body" sz="quarter" idx="22" hasCustomPrompt="1"/>
          </p:nvPr>
        </p:nvSpPr>
        <p:spPr>
          <a:xfrm>
            <a:off x="0" y="6696058"/>
            <a:ext cx="2160000" cy="162000"/>
          </a:xfrm>
          <a:blipFill dpi="0" rotWithShape="1">
            <a:blip r:embed="rId2" cstate="print"/>
            <a:srcRect/>
            <a:stretch>
              <a:fillRect/>
            </a:stretch>
          </a:blipFill>
        </p:spPr>
        <p:txBody>
          <a:bodyPr rIns="0" anchor="ctr" anchorCtr="0">
            <a:noAutofit/>
          </a:bodyPr>
          <a:lstStyle>
            <a:lvl1pPr marL="0" marR="0" indent="0" algn="ctr" defTabSz="685687" rtl="0" eaLnBrk="1" fontAlgn="auto" latinLnBrk="0" hangingPunct="1">
              <a:lnSpc>
                <a:spcPct val="100000"/>
              </a:lnSpc>
              <a:spcBef>
                <a:spcPct val="20000"/>
              </a:spcBef>
              <a:spcAft>
                <a:spcPts val="0"/>
              </a:spcAft>
              <a:buClrTx/>
              <a:buSzTx/>
              <a:buFont typeface="Arial" pitchFamily="34" charset="0"/>
              <a:buNone/>
              <a:tabLst/>
              <a:defRPr sz="100" b="0">
                <a:solidFill>
                  <a:schemeClr val="bg1"/>
                </a:solidFill>
              </a:defRPr>
            </a:lvl1pPr>
          </a:lstStyle>
          <a:p>
            <a:pPr marL="0" marR="0" lvl="0" indent="0" algn="l" defTabSz="685687" rtl="0" eaLnBrk="1" fontAlgn="auto" latinLnBrk="0" hangingPunct="1">
              <a:lnSpc>
                <a:spcPct val="100000"/>
              </a:lnSpc>
              <a:spcBef>
                <a:spcPct val="20000"/>
              </a:spcBef>
              <a:spcAft>
                <a:spcPts val="0"/>
              </a:spcAft>
              <a:buClrTx/>
              <a:buSzTx/>
              <a:buFont typeface="Arial" pitchFamily="34" charset="0"/>
              <a:buNone/>
              <a:tabLst/>
              <a:defRPr/>
            </a:pPr>
            <a:r>
              <a:rPr lang="en-GB" sz="375" b="0" dirty="0"/>
              <a:t>.</a:t>
            </a:r>
          </a:p>
        </p:txBody>
      </p:sp>
    </p:spTree>
    <p:extLst>
      <p:ext uri="{BB962C8B-B14F-4D97-AF65-F5344CB8AC3E}">
        <p14:creationId xmlns:p14="http://schemas.microsoft.com/office/powerpoint/2010/main" val="3473656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 1">
    <p:bg>
      <p:bgPr>
        <a:solidFill>
          <a:schemeClr val="bg1"/>
        </a:solidFill>
        <a:effectLst/>
      </p:bgPr>
    </p:bg>
    <p:spTree>
      <p:nvGrpSpPr>
        <p:cNvPr id="1" name=""/>
        <p:cNvGrpSpPr/>
        <p:nvPr/>
      </p:nvGrpSpPr>
      <p:grpSpPr>
        <a:xfrm>
          <a:off x="0" y="0"/>
          <a:ext cx="0" cy="0"/>
          <a:chOff x="0" y="0"/>
          <a:chExt cx="0" cy="0"/>
        </a:xfrm>
      </p:grpSpPr>
      <p:pic>
        <p:nvPicPr>
          <p:cNvPr id="6" name="Bilde 5" descr="Et bilde som inneholder natur&#10;&#10;Beskrivelse som er generert med svært høy visshet">
            <a:extLst>
              <a:ext uri="{FF2B5EF4-FFF2-40B4-BE49-F238E27FC236}">
                <a16:creationId xmlns:a16="http://schemas.microsoft.com/office/drawing/2014/main" id="{5D7C791B-E956-4FB4-8B7A-1D12777F4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14" b="28300"/>
          <a:stretch/>
        </p:blipFill>
        <p:spPr>
          <a:xfrm flipH="1">
            <a:off x="0" y="750653"/>
            <a:ext cx="9144000" cy="5354906"/>
          </a:xfrm>
          <a:prstGeom prst="rect">
            <a:avLst/>
          </a:prstGeom>
        </p:spPr>
      </p:pic>
      <p:pic>
        <p:nvPicPr>
          <p:cNvPr id="4" name="Bilde 3" descr="Et bilde som inneholder objekt&#10;&#10;Beskrivelse som er generert med høy visshet">
            <a:extLst>
              <a:ext uri="{FF2B5EF4-FFF2-40B4-BE49-F238E27FC236}">
                <a16:creationId xmlns:a16="http://schemas.microsoft.com/office/drawing/2014/main" id="{AEF774C9-26BF-4A38-BBCA-3F0F5F7E2D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2" name="Plassholder for tekst 10">
            <a:extLst>
              <a:ext uri="{FF2B5EF4-FFF2-40B4-BE49-F238E27FC236}">
                <a16:creationId xmlns:a16="http://schemas.microsoft.com/office/drawing/2014/main" id="{CDEAA417-39D1-4E1C-8F4E-D09C1BA4ABA7}"/>
              </a:ext>
            </a:extLst>
          </p:cNvPr>
          <p:cNvSpPr>
            <a:spLocks noGrp="1"/>
          </p:cNvSpPr>
          <p:nvPr>
            <p:ph type="body" sz="quarter" idx="11" hasCustomPrompt="1"/>
          </p:nvPr>
        </p:nvSpPr>
        <p:spPr>
          <a:xfrm>
            <a:off x="1364635" y="750658"/>
            <a:ext cx="3282980" cy="5391063"/>
          </a:xfrm>
          <a:solidFill>
            <a:schemeClr val="bg1"/>
          </a:solidFill>
        </p:spPr>
        <p:txBody>
          <a:bodyPr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rgbClr val="737B92"/>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737B92"/>
                </a:solidFill>
                <a:latin typeface="Calibri" panose="020F0502020204030204" pitchFamily="34" charset="0"/>
                <a:cs typeface="Calibri" panose="020F0502020204030204" pitchFamily="34" charset="0"/>
              </a:defRPr>
            </a:lvl1pPr>
          </a:lstStyle>
          <a:p>
            <a:endParaRPr lang="nb-NO" dirty="0"/>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750799"/>
            <a:ext cx="619588" cy="829153"/>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A177778B-3F56-42E4-A061-05619FDB16BE}"/>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 name="TekstSylinder 1">
            <a:extLst>
              <a:ext uri="{FF2B5EF4-FFF2-40B4-BE49-F238E27FC236}">
                <a16:creationId xmlns:a16="http://schemas.microsoft.com/office/drawing/2014/main" id="{F9752319-DDF5-4A1B-8641-0A17A134BF12}"/>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rgbClr val="001639"/>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rgbClr val="001639"/>
                </a:solidFill>
                <a:effectLst/>
                <a:latin typeface="Calibri" panose="020F0502020204030204" pitchFamily="34" charset="0"/>
                <a:ea typeface="+mn-ea"/>
                <a:cs typeface="Calibri" panose="020F0502020204030204" pitchFamily="34" charset="0"/>
              </a:rPr>
            </a:b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rgbClr val="001639"/>
                </a:solidFill>
                <a:effectLst/>
                <a:latin typeface="Calibri" panose="020F0502020204030204" pitchFamily="34" charset="0"/>
                <a:ea typeface="+mn-ea"/>
                <a:cs typeface="Calibri" panose="020F0502020204030204" pitchFamily="34" charset="0"/>
              </a:rPr>
              <a:t>.</a:t>
            </a:r>
            <a:endParaRPr lang="nb-NO" sz="1350" dirty="0">
              <a:solidFill>
                <a:srgbClr val="0016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59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white - 2">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tre, utendørs, plante, grønn&#10;&#10;Beskrivelse som er generert med svært høy visshet">
            <a:extLst>
              <a:ext uri="{FF2B5EF4-FFF2-40B4-BE49-F238E27FC236}">
                <a16:creationId xmlns:a16="http://schemas.microsoft.com/office/drawing/2014/main" id="{1043CE78-E480-438B-8AA1-2030DAA4A0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195" b="26847"/>
          <a:stretch/>
        </p:blipFill>
        <p:spPr>
          <a:xfrm flipH="1">
            <a:off x="0" y="750657"/>
            <a:ext cx="9144000" cy="5391063"/>
          </a:xfrm>
          <a:prstGeom prst="rect">
            <a:avLst/>
          </a:prstGeom>
        </p:spPr>
      </p:pic>
      <p:sp>
        <p:nvSpPr>
          <p:cNvPr id="12" name="Plassholder for tekst 10">
            <a:extLst>
              <a:ext uri="{FF2B5EF4-FFF2-40B4-BE49-F238E27FC236}">
                <a16:creationId xmlns:a16="http://schemas.microsoft.com/office/drawing/2014/main" id="{FA3D0B6C-5A15-4C92-8C24-C9BD33CE12CE}"/>
              </a:ext>
            </a:extLst>
          </p:cNvPr>
          <p:cNvSpPr>
            <a:spLocks noGrp="1"/>
          </p:cNvSpPr>
          <p:nvPr>
            <p:ph type="body" sz="quarter" idx="11" hasCustomPrompt="1"/>
          </p:nvPr>
        </p:nvSpPr>
        <p:spPr>
          <a:xfrm>
            <a:off x="1364635" y="750658"/>
            <a:ext cx="3282980" cy="5391063"/>
          </a:xfrm>
          <a:solidFill>
            <a:schemeClr val="bg1"/>
          </a:solidFill>
        </p:spPr>
        <p:txBody>
          <a:bodyPr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rgbClr val="737B92"/>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737B92"/>
                </a:solidFill>
                <a:latin typeface="Calibri" panose="020F0502020204030204" pitchFamily="34" charset="0"/>
                <a:cs typeface="Calibri" panose="020F0502020204030204" pitchFamily="34" charset="0"/>
              </a:defRPr>
            </a:lvl1pPr>
          </a:lstStyle>
          <a:p>
            <a:endParaRPr lang="nb-NO" dirty="0"/>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750799"/>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A177778B-3F56-42E4-A061-05619FDB16BE}"/>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9" name="Bilde 8" descr="Et bilde som inneholder objekt&#10;&#10;Beskrivelse som er generert med høy visshet">
            <a:extLst>
              <a:ext uri="{FF2B5EF4-FFF2-40B4-BE49-F238E27FC236}">
                <a16:creationId xmlns:a16="http://schemas.microsoft.com/office/drawing/2014/main" id="{B48CA2DC-E4AD-4D29-B5F0-34E2B4216F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3" name="TekstSylinder 12">
            <a:extLst>
              <a:ext uri="{FF2B5EF4-FFF2-40B4-BE49-F238E27FC236}">
                <a16:creationId xmlns:a16="http://schemas.microsoft.com/office/drawing/2014/main" id="{2294D3DB-FA93-4D6E-872F-F4A87B0CAE5D}"/>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rgbClr val="001639"/>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rgbClr val="001639"/>
                </a:solidFill>
                <a:effectLst/>
                <a:latin typeface="Calibri" panose="020F0502020204030204" pitchFamily="34" charset="0"/>
                <a:ea typeface="+mn-ea"/>
                <a:cs typeface="Calibri" panose="020F0502020204030204" pitchFamily="34" charset="0"/>
              </a:rPr>
            </a:b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rgbClr val="001639"/>
                </a:solidFill>
                <a:effectLst/>
                <a:latin typeface="Calibri" panose="020F0502020204030204" pitchFamily="34" charset="0"/>
                <a:ea typeface="+mn-ea"/>
                <a:cs typeface="Calibri" panose="020F0502020204030204" pitchFamily="34" charset="0"/>
              </a:rPr>
              <a:t>.</a:t>
            </a:r>
            <a:endParaRPr lang="nb-NO" sz="1350" dirty="0">
              <a:solidFill>
                <a:srgbClr val="0016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52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74FED86-7F3E-450B-A23F-67C3B11669A7}" type="datetimeFigureOut">
              <a:rPr lang="en-GB" altLang="en-US"/>
              <a:pPr>
                <a:defRPr/>
              </a:pPr>
              <a:t>09/11/2018</a:t>
            </a:fld>
            <a:endParaRPr lang="en-GB" altLang="en-US"/>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0AC88A8-E816-40D6-B1AF-CF75809746EE}" type="slidenum">
              <a:rPr lang="en-GB" altLang="en-US"/>
              <a:pPr>
                <a:defRPr/>
              </a:pPr>
              <a:t>‹#›</a:t>
            </a:fld>
            <a:endParaRPr lang="en-GB" altLang="en-US"/>
          </a:p>
        </p:txBody>
      </p:sp>
    </p:spTree>
    <p:extLst>
      <p:ext uri="{BB962C8B-B14F-4D97-AF65-F5344CB8AC3E}">
        <p14:creationId xmlns:p14="http://schemas.microsoft.com/office/powerpoint/2010/main" val="543350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hite - 3">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innendørs&#10;&#10;Beskrivelse som er generert med høy visshet">
            <a:extLst>
              <a:ext uri="{FF2B5EF4-FFF2-40B4-BE49-F238E27FC236}">
                <a16:creationId xmlns:a16="http://schemas.microsoft.com/office/drawing/2014/main" id="{26C97B1B-8FEA-45A2-9E61-B42B8E208C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82" b="11843"/>
          <a:stretch/>
        </p:blipFill>
        <p:spPr>
          <a:xfrm rot="10800000">
            <a:off x="-3" y="750652"/>
            <a:ext cx="9144001" cy="535490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750658"/>
            <a:ext cx="3282980" cy="5391063"/>
          </a:xfrm>
          <a:solidFill>
            <a:schemeClr val="bg1"/>
          </a:solidFill>
        </p:spPr>
        <p:txBody>
          <a:bodyPr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rgbClr val="737B92"/>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737B92"/>
                </a:solidFill>
                <a:latin typeface="Calibri" panose="020F0502020204030204" pitchFamily="34" charset="0"/>
                <a:cs typeface="Calibri" panose="020F0502020204030204" pitchFamily="34" charset="0"/>
              </a:defRPr>
            </a:lvl1pPr>
          </a:lstStyle>
          <a:p>
            <a:endParaRPr lang="nb-NO" dirty="0"/>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750799"/>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A177778B-3F56-42E4-A061-05619FDB16BE}"/>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9" name="Bilde 8" descr="Et bilde som inneholder objekt&#10;&#10;Beskrivelse som er generert med høy visshet">
            <a:extLst>
              <a:ext uri="{FF2B5EF4-FFF2-40B4-BE49-F238E27FC236}">
                <a16:creationId xmlns:a16="http://schemas.microsoft.com/office/drawing/2014/main" id="{A3B8B21F-4FDF-4E0A-9BF6-0FE65EE925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3" name="TekstSylinder 12">
            <a:extLst>
              <a:ext uri="{FF2B5EF4-FFF2-40B4-BE49-F238E27FC236}">
                <a16:creationId xmlns:a16="http://schemas.microsoft.com/office/drawing/2014/main" id="{677AFB21-1083-4C70-8623-364214221F21}"/>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rgbClr val="001639"/>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rgbClr val="001639"/>
                </a:solidFill>
                <a:effectLst/>
                <a:latin typeface="Calibri" panose="020F0502020204030204" pitchFamily="34" charset="0"/>
                <a:ea typeface="+mn-ea"/>
                <a:cs typeface="Calibri" panose="020F0502020204030204" pitchFamily="34" charset="0"/>
              </a:rPr>
            </a:br>
            <a:r>
              <a:rPr lang="en-GB" sz="338" b="0" i="0" kern="1200" spc="15" baseline="0" dirty="0">
                <a:solidFill>
                  <a:srgbClr val="001639"/>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rgbClr val="001639"/>
                </a:solidFill>
                <a:effectLst/>
                <a:latin typeface="Calibri" panose="020F0502020204030204" pitchFamily="34" charset="0"/>
                <a:ea typeface="+mn-ea"/>
                <a:cs typeface="Calibri" panose="020F0502020204030204" pitchFamily="34" charset="0"/>
              </a:rPr>
              <a:t>.</a:t>
            </a:r>
            <a:endParaRPr lang="nb-NO" sz="1350" dirty="0">
              <a:solidFill>
                <a:srgbClr val="0016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378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blue - 1">
    <p:bg>
      <p:bgPr>
        <a:solidFill>
          <a:schemeClr val="accen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8EF88F4-2F4B-4CA0-B051-E1E58B65BE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054" b="25712"/>
          <a:stretch/>
        </p:blipFill>
        <p:spPr>
          <a:xfrm>
            <a:off x="0" y="750655"/>
            <a:ext cx="9144000" cy="541273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750658"/>
            <a:ext cx="3282980" cy="5412731"/>
          </a:xfrm>
          <a:solidFill>
            <a:schemeClr val="accent1"/>
          </a:solidFill>
        </p:spPr>
        <p:txBody>
          <a:bodyPr anchor="b" anchorCtr="0"/>
          <a:lstStyle>
            <a:lvl1pPr marL="0" indent="0" algn="ctr">
              <a:lnSpc>
                <a:spcPct val="120000"/>
              </a:lnSpc>
              <a:spcBef>
                <a:spcPts val="0"/>
              </a:spcBef>
              <a:buNone/>
              <a:defRPr sz="1050">
                <a:solidFill>
                  <a:srgbClr val="50BFD1"/>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chemeClr val="bg1"/>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50BFD1"/>
                </a:solidFill>
                <a:latin typeface="Calibri" panose="020F0502020204030204" pitchFamily="34" charset="0"/>
                <a:cs typeface="Calibri" panose="020F0502020204030204" pitchFamily="34" charset="0"/>
              </a:defRPr>
            </a:lvl1pPr>
          </a:lstStyle>
          <a:p>
            <a:endParaRPr lang="nb-NO" dirty="0"/>
          </a:p>
        </p:txBody>
      </p:sp>
      <p:sp>
        <p:nvSpPr>
          <p:cNvPr id="5" name="Plassholder for tekst 4">
            <a:extLst>
              <a:ext uri="{FF2B5EF4-FFF2-40B4-BE49-F238E27FC236}">
                <a16:creationId xmlns:a16="http://schemas.microsoft.com/office/drawing/2014/main" id="{9C931467-8EE7-4AF1-B29D-319FF182C80C}"/>
              </a:ext>
            </a:extLst>
          </p:cNvPr>
          <p:cNvSpPr>
            <a:spLocks noGrp="1"/>
          </p:cNvSpPr>
          <p:nvPr>
            <p:ph type="body" sz="quarter" idx="13" hasCustomPrompt="1"/>
          </p:nvPr>
        </p:nvSpPr>
        <p:spPr>
          <a:xfrm>
            <a:off x="2699647" y="750800"/>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2" name="Plassholder for tekst 2">
            <a:extLst>
              <a:ext uri="{FF2B5EF4-FFF2-40B4-BE49-F238E27FC236}">
                <a16:creationId xmlns:a16="http://schemas.microsoft.com/office/drawing/2014/main" id="{8CEC7D9D-E8D6-4C2B-9E3C-BD5B53D502D6}"/>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4" name="Bilde 3" descr="Et bilde som inneholder kuppel, svart, bygning, innendørs&#10;&#10;Beskrivelse som er generert med svært høy visshet">
            <a:extLst>
              <a:ext uri="{FF2B5EF4-FFF2-40B4-BE49-F238E27FC236}">
                <a16:creationId xmlns:a16="http://schemas.microsoft.com/office/drawing/2014/main" id="{437CCA03-C942-4E35-A4A0-A979F13E07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000" y="4683601"/>
            <a:ext cx="856267" cy="1141689"/>
          </a:xfrm>
          <a:prstGeom prst="rect">
            <a:avLst/>
          </a:prstGeom>
        </p:spPr>
      </p:pic>
      <p:pic>
        <p:nvPicPr>
          <p:cNvPr id="14" name="Bilde 13" descr="Et bilde som inneholder innendørs&#10;&#10;Beskrivelse som er generert med høy visshet">
            <a:extLst>
              <a:ext uri="{FF2B5EF4-FFF2-40B4-BE49-F238E27FC236}">
                <a16:creationId xmlns:a16="http://schemas.microsoft.com/office/drawing/2014/main" id="{66473CF4-D307-436A-83DD-32496F4284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2553" y="4683240"/>
            <a:ext cx="4059263" cy="1142049"/>
          </a:xfrm>
          <a:prstGeom prst="rect">
            <a:avLst/>
          </a:prstGeom>
        </p:spPr>
      </p:pic>
      <p:sp>
        <p:nvSpPr>
          <p:cNvPr id="13" name="TekstSylinder 12">
            <a:extLst>
              <a:ext uri="{FF2B5EF4-FFF2-40B4-BE49-F238E27FC236}">
                <a16:creationId xmlns:a16="http://schemas.microsoft.com/office/drawing/2014/main" id="{43EE50CF-99E5-4FC3-9ACA-334C379E6BBE}"/>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chemeClr val="bg1"/>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chemeClr val="bg1"/>
                </a:solidFill>
                <a:effectLst/>
                <a:latin typeface="Calibri" panose="020F0502020204030204" pitchFamily="34" charset="0"/>
                <a:ea typeface="+mn-ea"/>
                <a:cs typeface="Calibri" panose="020F0502020204030204" pitchFamily="34" charset="0"/>
              </a:rPr>
            </a:b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chemeClr val="bg1"/>
                </a:solidFill>
                <a:effectLst/>
                <a:latin typeface="Calibri" panose="020F0502020204030204" pitchFamily="34" charset="0"/>
                <a:ea typeface="+mn-ea"/>
                <a:cs typeface="Calibri" panose="020F0502020204030204" pitchFamily="34" charset="0"/>
              </a:rPr>
              <a:t>.</a:t>
            </a:r>
            <a:endParaRPr lang="nb-NO" sz="13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565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blue - 2">
    <p:bg>
      <p:bgPr>
        <a:solidFill>
          <a:schemeClr val="accent1"/>
        </a:solidFill>
        <a:effectLst/>
      </p:bgPr>
    </p:bg>
    <p:spTree>
      <p:nvGrpSpPr>
        <p:cNvPr id="1" name=""/>
        <p:cNvGrpSpPr/>
        <p:nvPr/>
      </p:nvGrpSpPr>
      <p:grpSpPr>
        <a:xfrm>
          <a:off x="0" y="0"/>
          <a:ext cx="0" cy="0"/>
          <a:chOff x="0" y="0"/>
          <a:chExt cx="0" cy="0"/>
        </a:xfrm>
      </p:grpSpPr>
      <p:pic>
        <p:nvPicPr>
          <p:cNvPr id="6" name="Bilde 5" descr="Et bilde som inneholder vann&#10;&#10;Beskrivelse som er generert med høy visshet">
            <a:extLst>
              <a:ext uri="{FF2B5EF4-FFF2-40B4-BE49-F238E27FC236}">
                <a16:creationId xmlns:a16="http://schemas.microsoft.com/office/drawing/2014/main" id="{9373F49D-38A1-4C96-AA4B-0DC72580B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03" r="11152"/>
          <a:stretch/>
        </p:blipFill>
        <p:spPr>
          <a:xfrm rot="16200000">
            <a:off x="1893727" y="-1143074"/>
            <a:ext cx="5356544" cy="9144001"/>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750658"/>
            <a:ext cx="3282980" cy="5412731"/>
          </a:xfrm>
          <a:solidFill>
            <a:srgbClr val="001639"/>
          </a:solidFill>
        </p:spPr>
        <p:txBody>
          <a:bodyPr anchor="b" anchorCtr="0"/>
          <a:lstStyle>
            <a:lvl1pPr marL="0" indent="0" algn="ctr">
              <a:lnSpc>
                <a:spcPct val="120000"/>
              </a:lnSpc>
              <a:spcBef>
                <a:spcPts val="0"/>
              </a:spcBef>
              <a:buNone/>
              <a:defRPr sz="1050">
                <a:solidFill>
                  <a:srgbClr val="50BFD1"/>
                </a:solidFill>
                <a:latin typeface="Calibri" panose="020F0502020204030204" pitchFamily="34" charset="0"/>
                <a:cs typeface="Calibri" panose="020F0502020204030204" pitchFamily="34" charset="0"/>
              </a:defRPr>
            </a:lvl1pPr>
          </a:lstStyle>
          <a:p>
            <a:pPr lvl="0"/>
            <a:r>
              <a:rPr lang="en-GB" dirty="0"/>
              <a:t>Name, title</a:t>
            </a:r>
          </a:p>
        </p:txBody>
      </p:sp>
      <p:sp>
        <p:nvSpPr>
          <p:cNvPr id="3" name="Subtitle 2"/>
          <p:cNvSpPr>
            <a:spLocks noGrp="1"/>
          </p:cNvSpPr>
          <p:nvPr>
            <p:ph type="subTitle" idx="1" hasCustomPrompt="1"/>
          </p:nvPr>
        </p:nvSpPr>
        <p:spPr>
          <a:xfrm>
            <a:off x="1625415" y="2729351"/>
            <a:ext cx="2770981" cy="161583"/>
          </a:xfrm>
        </p:spPr>
        <p:txBody>
          <a:bodyPr wrap="square" anchor="b" anchorCtr="0">
            <a:spAutoFit/>
          </a:bodyPr>
          <a:lstStyle>
            <a:lvl1pPr marL="0" indent="0" algn="ctr">
              <a:buNone/>
              <a:defRPr sz="1050" cap="all" spc="79" baseline="0">
                <a:solidFill>
                  <a:schemeClr val="bg1"/>
                </a:solidFill>
                <a:latin typeface="Calibri" panose="020F0502020204030204" pitchFamily="34" charset="0"/>
                <a:cs typeface="Calibri" panose="020F0502020204030204"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nb-NO" dirty="0"/>
              <a:t>SUBHEADLINE OPTIONAL</a:t>
            </a:r>
            <a:endParaRPr lang="en-US" dirty="0"/>
          </a:p>
        </p:txBody>
      </p:sp>
      <p:sp>
        <p:nvSpPr>
          <p:cNvPr id="7" name="Plassholder for dato 6">
            <a:extLst>
              <a:ext uri="{FF2B5EF4-FFF2-40B4-BE49-F238E27FC236}">
                <a16:creationId xmlns:a16="http://schemas.microsoft.com/office/drawing/2014/main" id="{72D8ABB5-89AD-4352-86DD-7884121D9C1C}"/>
              </a:ext>
            </a:extLst>
          </p:cNvPr>
          <p:cNvSpPr>
            <a:spLocks noGrp="1"/>
          </p:cNvSpPr>
          <p:nvPr>
            <p:ph type="dt" sz="half" idx="10"/>
          </p:nvPr>
        </p:nvSpPr>
        <p:spPr>
          <a:xfrm>
            <a:off x="1625415" y="3943999"/>
            <a:ext cx="2770981" cy="253916"/>
          </a:xfrm>
          <a:prstGeom prst="rect">
            <a:avLst/>
          </a:prstGeom>
        </p:spPr>
        <p:txBody>
          <a:bodyPr>
            <a:spAutoFit/>
          </a:bodyPr>
          <a:lstStyle>
            <a:lvl1pPr algn="ctr">
              <a:defRPr sz="1050">
                <a:solidFill>
                  <a:srgbClr val="50BFD1"/>
                </a:solidFill>
                <a:latin typeface="Calibri" panose="020F0502020204030204" pitchFamily="34" charset="0"/>
                <a:cs typeface="Calibri" panose="020F0502020204030204" pitchFamily="34" charset="0"/>
              </a:defRPr>
            </a:lvl1pPr>
          </a:lstStyle>
          <a:p>
            <a:endParaRPr lang="nb-NO" dirty="0"/>
          </a:p>
        </p:txBody>
      </p:sp>
      <p:sp>
        <p:nvSpPr>
          <p:cNvPr id="5" name="Plassholder for tekst 4">
            <a:extLst>
              <a:ext uri="{FF2B5EF4-FFF2-40B4-BE49-F238E27FC236}">
                <a16:creationId xmlns:a16="http://schemas.microsoft.com/office/drawing/2014/main" id="{9C931467-8EE7-4AF1-B29D-319FF182C80C}"/>
              </a:ext>
            </a:extLst>
          </p:cNvPr>
          <p:cNvSpPr>
            <a:spLocks noGrp="1"/>
          </p:cNvSpPr>
          <p:nvPr>
            <p:ph type="body" sz="quarter" idx="13" hasCustomPrompt="1"/>
          </p:nvPr>
        </p:nvSpPr>
        <p:spPr>
          <a:xfrm>
            <a:off x="2699647" y="750800"/>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2" name="Plassholder for tekst 2">
            <a:extLst>
              <a:ext uri="{FF2B5EF4-FFF2-40B4-BE49-F238E27FC236}">
                <a16:creationId xmlns:a16="http://schemas.microsoft.com/office/drawing/2014/main" id="{8CEC7D9D-E8D6-4C2B-9E3C-BD5B53D502D6}"/>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10" name="Bilde 9" descr="Et bilde som inneholder innendørs, vegg&#10;&#10;Beskrivelse som er generert med høy visshet">
            <a:extLst>
              <a:ext uri="{FF2B5EF4-FFF2-40B4-BE49-F238E27FC236}">
                <a16:creationId xmlns:a16="http://schemas.microsoft.com/office/drawing/2014/main" id="{F7D679CA-91A2-4136-A0E7-732651AA7E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62701" y="4683601"/>
            <a:ext cx="4059944" cy="1142241"/>
          </a:xfrm>
          <a:prstGeom prst="rect">
            <a:avLst/>
          </a:prstGeom>
        </p:spPr>
      </p:pic>
      <p:pic>
        <p:nvPicPr>
          <p:cNvPr id="13" name="Bilde 12" descr="Et bilde som inneholder svart, bygning, innendørs, hvit&#10;&#10;Beskrivelse som er generert med svært høy visshet">
            <a:extLst>
              <a:ext uri="{FF2B5EF4-FFF2-40B4-BE49-F238E27FC236}">
                <a16:creationId xmlns:a16="http://schemas.microsoft.com/office/drawing/2014/main" id="{947E15F7-D111-4924-A964-1E1FB4A62C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7000" y="4683601"/>
            <a:ext cx="856681" cy="1142241"/>
          </a:xfrm>
          <a:prstGeom prst="rect">
            <a:avLst/>
          </a:prstGeom>
        </p:spPr>
      </p:pic>
      <p:sp>
        <p:nvSpPr>
          <p:cNvPr id="15" name="TekstSylinder 14">
            <a:extLst>
              <a:ext uri="{FF2B5EF4-FFF2-40B4-BE49-F238E27FC236}">
                <a16:creationId xmlns:a16="http://schemas.microsoft.com/office/drawing/2014/main" id="{A0DAB33A-4EE8-4FA8-BE92-34D3F47E485B}"/>
              </a:ext>
            </a:extLst>
          </p:cNvPr>
          <p:cNvSpPr txBox="1"/>
          <p:nvPr userDrawn="1"/>
        </p:nvSpPr>
        <p:spPr>
          <a:xfrm>
            <a:off x="1364635" y="6367464"/>
            <a:ext cx="3282980" cy="261097"/>
          </a:xfrm>
          <a:prstGeom prst="rect">
            <a:avLst/>
          </a:prstGeom>
          <a:noFill/>
        </p:spPr>
        <p:txBody>
          <a:bodyPr wrap="square" lIns="108000" rIns="108000" rtlCol="0">
            <a:spAutoFit/>
          </a:bodyPr>
          <a:lstStyle/>
          <a:p>
            <a:pPr algn="ctr">
              <a:lnSpc>
                <a:spcPct val="110000"/>
              </a:lnSpc>
            </a:pPr>
            <a:r>
              <a:rPr lang="en-GB" sz="338" b="1" i="0" kern="1200" spc="15" baseline="0" dirty="0">
                <a:solidFill>
                  <a:schemeClr val="bg1"/>
                </a:solidFill>
                <a:effectLst/>
                <a:latin typeface="Calibri" panose="020F0502020204030204" pitchFamily="34" charset="0"/>
                <a:ea typeface="+mn-ea"/>
                <a:cs typeface="Calibri" panose="020F0502020204030204" pitchFamily="34" charset="0"/>
              </a:rPr>
              <a:t>KONGSBERG PROPRIETARY:  </a:t>
            </a: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This document contains KONGSBERG information which is proprietary and confidential. Any disclosure, copying, distribution or use is prohibited if not otherwise explicitly agreed with KONGSBERG in writing. Any authorised reproduction in whole or in part, must include this legend. </a:t>
            </a:r>
            <a:br>
              <a:rPr lang="en-GB" sz="338" b="0" i="0" kern="1200" spc="15" baseline="0" dirty="0">
                <a:solidFill>
                  <a:schemeClr val="bg1"/>
                </a:solidFill>
                <a:effectLst/>
                <a:latin typeface="Calibri" panose="020F0502020204030204" pitchFamily="34" charset="0"/>
                <a:ea typeface="+mn-ea"/>
                <a:cs typeface="Calibri" panose="020F0502020204030204" pitchFamily="34" charset="0"/>
              </a:rPr>
            </a:br>
            <a:r>
              <a:rPr lang="en-GB" sz="338" b="0" i="0" kern="1200" spc="15" baseline="0" dirty="0">
                <a:solidFill>
                  <a:schemeClr val="bg1"/>
                </a:solidFill>
                <a:effectLst/>
                <a:latin typeface="Calibri" panose="020F0502020204030204" pitchFamily="34" charset="0"/>
                <a:ea typeface="+mn-ea"/>
                <a:cs typeface="Calibri" panose="020F0502020204030204" pitchFamily="34" charset="0"/>
              </a:rPr>
              <a:t>© 2018 KONGSBERG – All rights reserved</a:t>
            </a:r>
            <a:r>
              <a:rPr lang="en-GB" sz="338" b="0" i="0" kern="1200" dirty="0">
                <a:solidFill>
                  <a:schemeClr val="bg1"/>
                </a:solidFill>
                <a:effectLst/>
                <a:latin typeface="Calibri" panose="020F0502020204030204" pitchFamily="34" charset="0"/>
                <a:ea typeface="+mn-ea"/>
                <a:cs typeface="Calibri" panose="020F0502020204030204" pitchFamily="34" charset="0"/>
              </a:rPr>
              <a:t>.</a:t>
            </a:r>
            <a:endParaRPr lang="nb-NO" sz="13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267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ign off slide, white - 1">
    <p:bg>
      <p:bgPr>
        <a:solidFill>
          <a:schemeClr val="bg1"/>
        </a:solidFill>
        <a:effectLst/>
      </p:bgPr>
    </p:bg>
    <p:spTree>
      <p:nvGrpSpPr>
        <p:cNvPr id="1" name=""/>
        <p:cNvGrpSpPr/>
        <p:nvPr/>
      </p:nvGrpSpPr>
      <p:grpSpPr>
        <a:xfrm>
          <a:off x="0" y="0"/>
          <a:ext cx="0" cy="0"/>
          <a:chOff x="0" y="0"/>
          <a:chExt cx="0" cy="0"/>
        </a:xfrm>
      </p:grpSpPr>
      <p:pic>
        <p:nvPicPr>
          <p:cNvPr id="9" name="Bilde 8" descr="Et bilde som inneholder natur&#10;&#10;Beskrivelse som er generert med svært høy visshet">
            <a:extLst>
              <a:ext uri="{FF2B5EF4-FFF2-40B4-BE49-F238E27FC236}">
                <a16:creationId xmlns:a16="http://schemas.microsoft.com/office/drawing/2014/main" id="{707F6009-38B5-4E51-B5A5-44697BC458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14" b="28300"/>
          <a:stretch/>
        </p:blipFill>
        <p:spPr>
          <a:xfrm flipH="1">
            <a:off x="0" y="750653"/>
            <a:ext cx="9144000" cy="5354906"/>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chemeClr val="bg1"/>
          </a:solidFill>
        </p:spPr>
        <p:txBody>
          <a:bodyPr bIns="1432800"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3" name="Plassholder for tekst 2">
            <a:extLst>
              <a:ext uri="{FF2B5EF4-FFF2-40B4-BE49-F238E27FC236}">
                <a16:creationId xmlns:a16="http://schemas.microsoft.com/office/drawing/2014/main" id="{2ECFA8D1-88B1-4EA1-8DF8-31EEC202C2DA}"/>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latin typeface="Calibri" panose="020F0502020204030204" pitchFamily="34" charset="0"/>
                <a:cs typeface="Calibri" panose="020F0502020204030204" pitchFamily="34" charset="0"/>
              </a:defRPr>
            </a:lvl1pPr>
          </a:lstStyle>
          <a:p>
            <a:pPr lvl="0"/>
            <a:r>
              <a:rPr lang="nb-NO"/>
              <a:t>Rediger tekststiler i malen</a:t>
            </a:r>
          </a:p>
        </p:txBody>
      </p:sp>
      <p:pic>
        <p:nvPicPr>
          <p:cNvPr id="7" name="Bilde 6" descr="Et bilde som inneholder objekt&#10;&#10;Beskrivelse som er generert med høy visshet">
            <a:extLst>
              <a:ext uri="{FF2B5EF4-FFF2-40B4-BE49-F238E27FC236}">
                <a16:creationId xmlns:a16="http://schemas.microsoft.com/office/drawing/2014/main" id="{FDF9ECBC-D439-4FB0-B173-B4C44E766D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8"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3"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9908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ign off slide, white - 2">
    <p:bg>
      <p:bgPr>
        <a:solidFill>
          <a:schemeClr val="bg1"/>
        </a:solidFill>
        <a:effectLst/>
      </p:bgPr>
    </p:bg>
    <p:spTree>
      <p:nvGrpSpPr>
        <p:cNvPr id="1" name=""/>
        <p:cNvGrpSpPr/>
        <p:nvPr/>
      </p:nvGrpSpPr>
      <p:grpSpPr>
        <a:xfrm>
          <a:off x="0" y="0"/>
          <a:ext cx="0" cy="0"/>
          <a:chOff x="0" y="0"/>
          <a:chExt cx="0" cy="0"/>
        </a:xfrm>
      </p:grpSpPr>
      <p:pic>
        <p:nvPicPr>
          <p:cNvPr id="10" name="Bilde 9" descr="Et bilde som inneholder tre, utendørs, plante, grønn&#10;&#10;Beskrivelse som er generert med svært høy visshet">
            <a:extLst>
              <a:ext uri="{FF2B5EF4-FFF2-40B4-BE49-F238E27FC236}">
                <a16:creationId xmlns:a16="http://schemas.microsoft.com/office/drawing/2014/main" id="{5251CAE5-647F-4BAF-8BEF-40D0A4415A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195" b="26847"/>
          <a:stretch/>
        </p:blipFill>
        <p:spPr>
          <a:xfrm flipH="1">
            <a:off x="0" y="750657"/>
            <a:ext cx="9144000" cy="5391063"/>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chemeClr val="bg1"/>
          </a:solidFill>
        </p:spPr>
        <p:txBody>
          <a:bodyPr bIns="1432800"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3" name="Plassholder for tekst 2">
            <a:extLst>
              <a:ext uri="{FF2B5EF4-FFF2-40B4-BE49-F238E27FC236}">
                <a16:creationId xmlns:a16="http://schemas.microsoft.com/office/drawing/2014/main" id="{2ECFA8D1-88B1-4EA1-8DF8-31EEC202C2DA}"/>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latin typeface="Calibri" panose="020F0502020204030204" pitchFamily="34" charset="0"/>
                <a:cs typeface="Calibri" panose="020F0502020204030204" pitchFamily="34" charset="0"/>
              </a:defRPr>
            </a:lvl1pPr>
          </a:lstStyle>
          <a:p>
            <a:pPr lvl="0"/>
            <a:r>
              <a:rPr lang="nb-NO"/>
              <a:t>Rediger tekststiler i malen</a:t>
            </a:r>
          </a:p>
        </p:txBody>
      </p:sp>
      <p:pic>
        <p:nvPicPr>
          <p:cNvPr id="8" name="Bilde 7" descr="Et bilde som inneholder objekt&#10;&#10;Beskrivelse som er generert med høy visshet">
            <a:extLst>
              <a:ext uri="{FF2B5EF4-FFF2-40B4-BE49-F238E27FC236}">
                <a16:creationId xmlns:a16="http://schemas.microsoft.com/office/drawing/2014/main" id="{34B1349E-E4A1-42B1-A0CE-396BABCDE0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2"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4"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9143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ign off slide, white - 3">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innendørs&#10;&#10;Beskrivelse som er generert med høy visshet">
            <a:extLst>
              <a:ext uri="{FF2B5EF4-FFF2-40B4-BE49-F238E27FC236}">
                <a16:creationId xmlns:a16="http://schemas.microsoft.com/office/drawing/2014/main" id="{BE7280AD-5123-4622-8EFF-28039FE613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82" b="11843"/>
          <a:stretch/>
        </p:blipFill>
        <p:spPr>
          <a:xfrm rot="10800000">
            <a:off x="-3" y="750652"/>
            <a:ext cx="9144001" cy="535490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chemeClr val="bg1"/>
          </a:solidFill>
        </p:spPr>
        <p:txBody>
          <a:bodyPr bIns="1432800" anchor="b" anchorCtr="0"/>
          <a:lstStyle>
            <a:lvl1pPr marL="0" indent="0" algn="ctr">
              <a:lnSpc>
                <a:spcPct val="120000"/>
              </a:lnSpc>
              <a:spcBef>
                <a:spcPts val="0"/>
              </a:spcBef>
              <a:buNone/>
              <a:defRPr sz="1050">
                <a:solidFill>
                  <a:srgbClr val="737B9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17" name="Plassholder for tekst 16">
            <a:extLst>
              <a:ext uri="{FF2B5EF4-FFF2-40B4-BE49-F238E27FC236}">
                <a16:creationId xmlns:a16="http://schemas.microsoft.com/office/drawing/2014/main" id="{0C8889AD-DC82-4F54-A1BF-028A74664369}"/>
              </a:ext>
            </a:extLst>
          </p:cNvPr>
          <p:cNvSpPr>
            <a:spLocks noGrp="1"/>
          </p:cNvSpPr>
          <p:nvPr>
            <p:ph type="body" sz="quarter" idx="13"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3" name="Plassholder for tekst 2">
            <a:extLst>
              <a:ext uri="{FF2B5EF4-FFF2-40B4-BE49-F238E27FC236}">
                <a16:creationId xmlns:a16="http://schemas.microsoft.com/office/drawing/2014/main" id="{2ECFA8D1-88B1-4EA1-8DF8-31EEC202C2DA}"/>
              </a:ext>
            </a:extLst>
          </p:cNvPr>
          <p:cNvSpPr>
            <a:spLocks noGrp="1"/>
          </p:cNvSpPr>
          <p:nvPr>
            <p:ph type="body" sz="quarter" idx="14"/>
          </p:nvPr>
        </p:nvSpPr>
        <p:spPr>
          <a:xfrm>
            <a:off x="1625415" y="3088540"/>
            <a:ext cx="2770981" cy="936117"/>
          </a:xfrm>
        </p:spPr>
        <p:txBody>
          <a:bodyPr lIns="0" tIns="0" rIns="0" bIns="0">
            <a:normAutofit/>
          </a:bodyPr>
          <a:lstStyle>
            <a:lvl1pPr marL="0" indent="0" algn="ctr">
              <a:lnSpc>
                <a:spcPct val="88000"/>
              </a:lnSpc>
              <a:buNone/>
              <a:defRPr sz="2250" b="1">
                <a:latin typeface="Calibri" panose="020F0502020204030204" pitchFamily="34" charset="0"/>
                <a:cs typeface="Calibri" panose="020F0502020204030204" pitchFamily="34" charset="0"/>
              </a:defRPr>
            </a:lvl1pPr>
          </a:lstStyle>
          <a:p>
            <a:pPr lvl="0"/>
            <a:r>
              <a:rPr lang="nb-NO"/>
              <a:t>Rediger tekststiler i malen</a:t>
            </a:r>
          </a:p>
        </p:txBody>
      </p:sp>
      <p:pic>
        <p:nvPicPr>
          <p:cNvPr id="9" name="Bilde 8" descr="Et bilde som inneholder objekt&#10;&#10;Beskrivelse som er generert med høy visshet">
            <a:extLst>
              <a:ext uri="{FF2B5EF4-FFF2-40B4-BE49-F238E27FC236}">
                <a16:creationId xmlns:a16="http://schemas.microsoft.com/office/drawing/2014/main" id="{81FC6E1B-D100-4399-AC39-4026CB1233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8514"/>
            <a:ext cx="9144000" cy="2339486"/>
          </a:xfrm>
          <a:prstGeom prst="rect">
            <a:avLst/>
          </a:prstGeom>
        </p:spPr>
      </p:pic>
      <p:sp>
        <p:nvSpPr>
          <p:cNvPr id="12"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4"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0660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gn off slide, blue - 1">
    <p:bg>
      <p:bgPr>
        <a:solidFill>
          <a:schemeClr val="accent1"/>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0F45845-D725-4EC4-8F06-2817D4AC6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054" b="25712"/>
          <a:stretch/>
        </p:blipFill>
        <p:spPr>
          <a:xfrm>
            <a:off x="0" y="750655"/>
            <a:ext cx="9144000" cy="5412734"/>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rgbClr val="001639"/>
          </a:solidFill>
        </p:spPr>
        <p:txBody>
          <a:bodyPr bIns="1432800" anchor="b" anchorCtr="0"/>
          <a:lstStyle>
            <a:lvl1pPr marL="0" indent="0" algn="ctr">
              <a:lnSpc>
                <a:spcPct val="120000"/>
              </a:lnSpc>
              <a:spcBef>
                <a:spcPts val="0"/>
              </a:spcBef>
              <a:buNone/>
              <a:defRPr sz="1050">
                <a:solidFill>
                  <a:schemeClr val="accent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6" name="Plassholder for tekst 4">
            <a:extLst>
              <a:ext uri="{FF2B5EF4-FFF2-40B4-BE49-F238E27FC236}">
                <a16:creationId xmlns:a16="http://schemas.microsoft.com/office/drawing/2014/main" id="{5BC55F1A-79D7-4966-9AE7-8CD8E7DBB9FA}"/>
              </a:ext>
            </a:extLst>
          </p:cNvPr>
          <p:cNvSpPr>
            <a:spLocks noGrp="1"/>
          </p:cNvSpPr>
          <p:nvPr>
            <p:ph type="body" sz="quarter" idx="14" hasCustomPrompt="1"/>
          </p:nvPr>
        </p:nvSpPr>
        <p:spPr>
          <a:xfrm>
            <a:off x="2699647" y="1660313"/>
            <a:ext cx="619588" cy="829153"/>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4332AE87-5AB2-4F78-8821-4425717E5309}"/>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pic>
        <p:nvPicPr>
          <p:cNvPr id="8" name="Bilde 7" descr="Et bilde som inneholder kuppel, svart, bygning, innendørs&#10;&#10;Beskrivelse som er generert med svært høy visshet">
            <a:extLst>
              <a:ext uri="{FF2B5EF4-FFF2-40B4-BE49-F238E27FC236}">
                <a16:creationId xmlns:a16="http://schemas.microsoft.com/office/drawing/2014/main" id="{2F80301C-655D-4869-BA85-F7C3A156ED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000" y="4683601"/>
            <a:ext cx="856267" cy="1141689"/>
          </a:xfrm>
          <a:prstGeom prst="rect">
            <a:avLst/>
          </a:prstGeom>
        </p:spPr>
      </p:pic>
      <p:pic>
        <p:nvPicPr>
          <p:cNvPr id="12" name="Bilde 11" descr="Et bilde som inneholder innendørs&#10;&#10;Beskrivelse som er generert med høy visshet">
            <a:extLst>
              <a:ext uri="{FF2B5EF4-FFF2-40B4-BE49-F238E27FC236}">
                <a16:creationId xmlns:a16="http://schemas.microsoft.com/office/drawing/2014/main" id="{AAB683DD-B3E3-4630-B1F0-0572EA06E8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2553" y="4683240"/>
            <a:ext cx="4059263" cy="1142049"/>
          </a:xfrm>
          <a:prstGeom prst="rect">
            <a:avLst/>
          </a:prstGeom>
        </p:spPr>
      </p:pic>
      <p:sp>
        <p:nvSpPr>
          <p:cNvPr id="14"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6"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chemeClr val="bg1"/>
                </a:solidFill>
                <a:latin typeface="Calibri" panose="020F0502020204030204" pitchFamily="34" charset="0"/>
                <a:cs typeface="Calibri" panose="020F0502020204030204" pitchFamily="34" charset="0"/>
              </a:rPr>
              <a:t>WORLD CLASS  –  Through people, technology and dedication</a:t>
            </a:r>
            <a:endParaRPr lang="nb-NO" sz="67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802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ign off slide, blue - 2">
    <p:bg>
      <p:bgPr>
        <a:solidFill>
          <a:schemeClr val="accent1"/>
        </a:solidFill>
        <a:effectLst/>
      </p:bgPr>
    </p:bg>
    <p:spTree>
      <p:nvGrpSpPr>
        <p:cNvPr id="1" name=""/>
        <p:cNvGrpSpPr/>
        <p:nvPr/>
      </p:nvGrpSpPr>
      <p:grpSpPr>
        <a:xfrm>
          <a:off x="0" y="0"/>
          <a:ext cx="0" cy="0"/>
          <a:chOff x="0" y="0"/>
          <a:chExt cx="0" cy="0"/>
        </a:xfrm>
      </p:grpSpPr>
      <p:pic>
        <p:nvPicPr>
          <p:cNvPr id="12" name="Bilde 11" descr="Et bilde som inneholder vann&#10;&#10;Beskrivelse som er generert med høy visshet">
            <a:extLst>
              <a:ext uri="{FF2B5EF4-FFF2-40B4-BE49-F238E27FC236}">
                <a16:creationId xmlns:a16="http://schemas.microsoft.com/office/drawing/2014/main" id="{F7BF02D8-FFD7-451C-888C-52CC43D0A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03" r="11152"/>
          <a:stretch/>
        </p:blipFill>
        <p:spPr>
          <a:xfrm rot="16200000">
            <a:off x="1893727" y="-1143074"/>
            <a:ext cx="5356544" cy="9144001"/>
          </a:xfrm>
          <a:prstGeom prst="rect">
            <a:avLst/>
          </a:prstGeom>
        </p:spPr>
      </p:pic>
      <p:pic>
        <p:nvPicPr>
          <p:cNvPr id="5" name="Bilde 4" descr="Et bilde som inneholder innendørs, vegg&#10;&#10;Beskrivelse som er generert med høy visshet">
            <a:extLst>
              <a:ext uri="{FF2B5EF4-FFF2-40B4-BE49-F238E27FC236}">
                <a16:creationId xmlns:a16="http://schemas.microsoft.com/office/drawing/2014/main" id="{692EE514-2586-4121-B7A9-A33D30E737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701" y="4683601"/>
            <a:ext cx="4059944" cy="1142241"/>
          </a:xfrm>
          <a:prstGeom prst="rect">
            <a:avLst/>
          </a:prstGeom>
        </p:spPr>
      </p:pic>
      <p:pic>
        <p:nvPicPr>
          <p:cNvPr id="3" name="Bilde 2" descr="Et bilde som inneholder svart, bygning, innendørs, hvit&#10;&#10;Beskrivelse som er generert med svært høy visshet">
            <a:extLst>
              <a:ext uri="{FF2B5EF4-FFF2-40B4-BE49-F238E27FC236}">
                <a16:creationId xmlns:a16="http://schemas.microsoft.com/office/drawing/2014/main" id="{D1683D00-8821-4363-8658-F5DBC131C6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000" y="4683601"/>
            <a:ext cx="856681" cy="1142241"/>
          </a:xfrm>
          <a:prstGeom prst="rect">
            <a:avLst/>
          </a:prstGeom>
        </p:spPr>
      </p:pic>
      <p:sp>
        <p:nvSpPr>
          <p:cNvPr id="11" name="Plassholder for tekst 10">
            <a:extLst>
              <a:ext uri="{FF2B5EF4-FFF2-40B4-BE49-F238E27FC236}">
                <a16:creationId xmlns:a16="http://schemas.microsoft.com/office/drawing/2014/main" id="{513C89F0-E15A-4371-9370-288DBE8E17E5}"/>
              </a:ext>
            </a:extLst>
          </p:cNvPr>
          <p:cNvSpPr>
            <a:spLocks noGrp="1"/>
          </p:cNvSpPr>
          <p:nvPr>
            <p:ph type="body" sz="quarter" idx="11" hasCustomPrompt="1"/>
          </p:nvPr>
        </p:nvSpPr>
        <p:spPr>
          <a:xfrm>
            <a:off x="1364635" y="1253758"/>
            <a:ext cx="3282980" cy="4380778"/>
          </a:xfrm>
          <a:solidFill>
            <a:srgbClr val="001639"/>
          </a:solidFill>
        </p:spPr>
        <p:txBody>
          <a:bodyPr bIns="1432800" anchor="b" anchorCtr="0"/>
          <a:lstStyle>
            <a:lvl1pPr marL="0" indent="0" algn="ctr">
              <a:lnSpc>
                <a:spcPct val="120000"/>
              </a:lnSpc>
              <a:spcBef>
                <a:spcPts val="0"/>
              </a:spcBef>
              <a:buNone/>
              <a:defRPr sz="1050">
                <a:solidFill>
                  <a:schemeClr val="accent2"/>
                </a:solidFill>
                <a:latin typeface="Calibri" panose="020F0502020204030204" pitchFamily="34" charset="0"/>
                <a:cs typeface="Calibri" panose="020F0502020204030204" pitchFamily="34" charset="0"/>
              </a:defRPr>
            </a:lvl1pPr>
          </a:lstStyle>
          <a:p>
            <a:pPr lvl="0"/>
            <a:r>
              <a:rPr lang="en-GB" dirty="0"/>
              <a:t>Click to enter e-mail</a:t>
            </a:r>
          </a:p>
        </p:txBody>
      </p:sp>
      <p:sp>
        <p:nvSpPr>
          <p:cNvPr id="6" name="Plassholder for tekst 4">
            <a:extLst>
              <a:ext uri="{FF2B5EF4-FFF2-40B4-BE49-F238E27FC236}">
                <a16:creationId xmlns:a16="http://schemas.microsoft.com/office/drawing/2014/main" id="{5BC55F1A-79D7-4966-9AE7-8CD8E7DBB9FA}"/>
              </a:ext>
            </a:extLst>
          </p:cNvPr>
          <p:cNvSpPr>
            <a:spLocks noGrp="1"/>
          </p:cNvSpPr>
          <p:nvPr>
            <p:ph type="body" sz="quarter" idx="14" hasCustomPrompt="1"/>
          </p:nvPr>
        </p:nvSpPr>
        <p:spPr>
          <a:xfrm>
            <a:off x="2699647" y="1660313"/>
            <a:ext cx="619588" cy="829153"/>
          </a:xfrm>
          <a:prstGeom prst="rect">
            <a:avLst/>
          </a:prstGeom>
          <a:blipFill>
            <a:blip r:embed="rId5"/>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0" name="Plassholder for tekst 2">
            <a:extLst>
              <a:ext uri="{FF2B5EF4-FFF2-40B4-BE49-F238E27FC236}">
                <a16:creationId xmlns:a16="http://schemas.microsoft.com/office/drawing/2014/main" id="{4332AE87-5AB2-4F78-8821-4425717E5309}"/>
              </a:ext>
            </a:extLst>
          </p:cNvPr>
          <p:cNvSpPr>
            <a:spLocks noGrp="1"/>
          </p:cNvSpPr>
          <p:nvPr>
            <p:ph type="body" sz="quarter" idx="15"/>
          </p:nvPr>
        </p:nvSpPr>
        <p:spPr>
          <a:xfrm>
            <a:off x="1625415" y="3088540"/>
            <a:ext cx="2770981" cy="936117"/>
          </a:xfrm>
        </p:spPr>
        <p:txBody>
          <a:bodyPr lIns="0" tIns="0" rIns="0" bIns="0">
            <a:normAutofit/>
          </a:bodyPr>
          <a:lstStyle>
            <a:lvl1pPr marL="0" indent="0" algn="ctr">
              <a:lnSpc>
                <a:spcPct val="88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4"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chemeClr val="bg1"/>
                </a:solidFill>
                <a:latin typeface="Calibri" panose="020F0502020204030204" pitchFamily="34" charset="0"/>
                <a:cs typeface="Calibri" panose="020F0502020204030204" pitchFamily="34" charset="0"/>
              </a:rPr>
              <a:t>WORLD CLASS  –  Through people, technology and dedication</a:t>
            </a:r>
            <a:endParaRPr lang="nb-NO" sz="67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417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E113E4D0-90CC-42DB-8506-5F4D0C52056A}"/>
              </a:ext>
            </a:extLst>
          </p:cNvPr>
          <p:cNvSpPr>
            <a:spLocks noGrp="1"/>
          </p:cNvSpPr>
          <p:nvPr>
            <p:ph type="pic" sz="quarter" idx="13"/>
          </p:nvPr>
        </p:nvSpPr>
        <p:spPr>
          <a:xfrm>
            <a:off x="480123" y="2126227"/>
            <a:ext cx="8187803" cy="3978101"/>
          </a:xfrm>
          <a:prstGeom prst="rect">
            <a:avLst/>
          </a:prstGeom>
          <a:solidFill>
            <a:schemeClr val="bg1">
              <a:lumMod val="85000"/>
            </a:schemeClr>
          </a:solidFill>
        </p:spPr>
        <p:txBody>
          <a:bodyPr lIns="0" tIns="0" rIns="0" bIns="0"/>
          <a:lstStyle/>
          <a:p>
            <a:r>
              <a:rPr lang="nb-NO"/>
              <a:t>Klikk på ikonet for å legge til et bilde</a:t>
            </a:r>
            <a:endParaRPr lang="en-GB"/>
          </a:p>
        </p:txBody>
      </p:sp>
      <p:sp>
        <p:nvSpPr>
          <p:cNvPr id="9" name="Plassholder for lysbildenummer 8">
            <a:extLst>
              <a:ext uri="{FF2B5EF4-FFF2-40B4-BE49-F238E27FC236}">
                <a16:creationId xmlns:a16="http://schemas.microsoft.com/office/drawing/2014/main" id="{D19093E2-E366-40FE-99ED-6FB25DB6A1E3}"/>
              </a:ext>
            </a:extLst>
          </p:cNvPr>
          <p:cNvSpPr>
            <a:spLocks noGrp="1"/>
          </p:cNvSpPr>
          <p:nvPr>
            <p:ph type="sldNum" sz="quarter" idx="15"/>
          </p:nvPr>
        </p:nvSpPr>
        <p:spPr/>
        <p:txBody>
          <a:bodyPr/>
          <a:lstStyle>
            <a:lvl1pPr>
              <a:defRPr>
                <a:solidFill>
                  <a:srgbClr val="999999"/>
                </a:solidFill>
              </a:defRPr>
            </a:lvl1pPr>
          </a:lstStyle>
          <a:p>
            <a:fld id="{7A3F00B2-786C-401B-9EB3-42A9D0DD4A9F}" type="slidenum">
              <a:rPr lang="nb-NO" smtClean="0"/>
              <a:pPr/>
              <a:t>‹#›</a:t>
            </a:fld>
            <a:endParaRPr lang="nb-NO" dirty="0"/>
          </a:p>
        </p:txBody>
      </p:sp>
      <p:sp>
        <p:nvSpPr>
          <p:cNvPr id="6" name="Title 1">
            <a:extLst>
              <a:ext uri="{FF2B5EF4-FFF2-40B4-BE49-F238E27FC236}">
                <a16:creationId xmlns:a16="http://schemas.microsoft.com/office/drawing/2014/main" id="{348127A3-C6BC-40E4-8E99-97A2D2E0D36A}"/>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8" name="Plassholder for tekst 10">
            <a:extLst>
              <a:ext uri="{FF2B5EF4-FFF2-40B4-BE49-F238E27FC236}">
                <a16:creationId xmlns:a16="http://schemas.microsoft.com/office/drawing/2014/main" id="{3B8CE43E-E286-4935-8B09-4FBDA65E220E}"/>
              </a:ext>
            </a:extLst>
          </p:cNvPr>
          <p:cNvSpPr>
            <a:spLocks noGrp="1"/>
          </p:cNvSpPr>
          <p:nvPr>
            <p:ph type="body" sz="quarter" idx="16"/>
          </p:nvPr>
        </p:nvSpPr>
        <p:spPr>
          <a:xfrm>
            <a:off x="1526104" y="1140354"/>
            <a:ext cx="6080171" cy="319919"/>
          </a:xfrm>
        </p:spPr>
        <p:txBody>
          <a:bodyPr>
            <a:noAutofit/>
          </a:bodyPr>
          <a:lstStyle>
            <a:lvl1pPr marL="0" indent="0" algn="ctr">
              <a:buNone/>
              <a:defRPr sz="1500"/>
            </a:lvl1pPr>
          </a:lstStyle>
          <a:p>
            <a:pPr lvl="0"/>
            <a:r>
              <a:rPr lang="nb-NO"/>
              <a:t>Rediger tekststiler i malen</a:t>
            </a:r>
          </a:p>
        </p:txBody>
      </p:sp>
    </p:spTree>
    <p:extLst>
      <p:ext uri="{BB962C8B-B14F-4D97-AF65-F5344CB8AC3E}">
        <p14:creationId xmlns:p14="http://schemas.microsoft.com/office/powerpoint/2010/main" val="121657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box (centered vertic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6104" y="691698"/>
            <a:ext cx="6080171" cy="404085"/>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526104" y="2153515"/>
            <a:ext cx="6080171" cy="39530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10">
            <a:extLst>
              <a:ext uri="{FF2B5EF4-FFF2-40B4-BE49-F238E27FC236}">
                <a16:creationId xmlns:a16="http://schemas.microsoft.com/office/drawing/2014/main" id="{4238B70C-881E-40E3-AD7C-CA362EA518E7}"/>
              </a:ext>
            </a:extLst>
          </p:cNvPr>
          <p:cNvSpPr>
            <a:spLocks noGrp="1"/>
          </p:cNvSpPr>
          <p:nvPr>
            <p:ph type="body" sz="quarter" idx="16"/>
          </p:nvPr>
        </p:nvSpPr>
        <p:spPr>
          <a:xfrm>
            <a:off x="1526104" y="1140354"/>
            <a:ext cx="6080171" cy="319919"/>
          </a:xfrm>
        </p:spPr>
        <p:txBody>
          <a:bodyPr>
            <a:noAutofit/>
          </a:bodyPr>
          <a:lstStyle>
            <a:lvl1pPr marL="0" indent="0" algn="ctr">
              <a:buNone/>
              <a:defRPr sz="1500"/>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Tree>
    <p:extLst>
      <p:ext uri="{BB962C8B-B14F-4D97-AF65-F5344CB8AC3E}">
        <p14:creationId xmlns:p14="http://schemas.microsoft.com/office/powerpoint/2010/main" val="144358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978A745-6908-400F-946C-E1556C3D11A7}" type="datetimeFigureOut">
              <a:rPr lang="nb-NO" smtClean="0"/>
              <a:pPr/>
              <a:t>09.11.2018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74174A3-D118-4F17-92E7-B6AE4BE8BC78}" type="slidenum">
              <a:rPr lang="nb-NO" smtClean="0"/>
              <a:pPr/>
              <a:t>‹#›</a:t>
            </a:fld>
            <a:endParaRPr lang="nb-NO"/>
          </a:p>
        </p:txBody>
      </p:sp>
    </p:spTree>
    <p:extLst>
      <p:ext uri="{BB962C8B-B14F-4D97-AF65-F5344CB8AC3E}">
        <p14:creationId xmlns:p14="http://schemas.microsoft.com/office/powerpoint/2010/main" val="1612220434"/>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boxes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122" y="2153515"/>
            <a:ext cx="4011347" cy="3953025"/>
          </a:xfrm>
        </p:spPr>
        <p:txBody>
          <a:bodyPr/>
          <a:lstStyle>
            <a:lvl1pPr>
              <a:defRPr>
                <a:solidFill>
                  <a:srgbClr val="001639"/>
                </a:solidFill>
              </a:defRPr>
            </a:lvl1pPr>
            <a:lvl2pPr>
              <a:defRPr>
                <a:solidFill>
                  <a:srgbClr val="001639"/>
                </a:solidFill>
              </a:defRPr>
            </a:lvl2pPr>
            <a:lvl3pPr>
              <a:defRPr>
                <a:solidFill>
                  <a:srgbClr val="001639"/>
                </a:solidFill>
              </a:defRPr>
            </a:lvl3pPr>
            <a:lvl4pPr>
              <a:defRPr>
                <a:solidFill>
                  <a:srgbClr val="001639"/>
                </a:solidFill>
              </a:defRPr>
            </a:lvl4pPr>
            <a:lvl5pPr>
              <a:defRPr>
                <a:solidFill>
                  <a:srgbClr val="001639"/>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9" name="Content Placeholder 2">
            <a:extLst>
              <a:ext uri="{FF2B5EF4-FFF2-40B4-BE49-F238E27FC236}">
                <a16:creationId xmlns:a16="http://schemas.microsoft.com/office/drawing/2014/main" id="{10C29AFC-8AEB-4D56-AA39-C36FD661720A}"/>
              </a:ext>
            </a:extLst>
          </p:cNvPr>
          <p:cNvSpPr>
            <a:spLocks noGrp="1"/>
          </p:cNvSpPr>
          <p:nvPr>
            <p:ph sz="half" idx="19"/>
          </p:nvPr>
        </p:nvSpPr>
        <p:spPr>
          <a:xfrm>
            <a:off x="4652531" y="2153515"/>
            <a:ext cx="4011347" cy="3953025"/>
          </a:xfrm>
        </p:spPr>
        <p:txBody>
          <a:bodyPr/>
          <a:lstStyle>
            <a:lvl1pPr>
              <a:defRPr>
                <a:solidFill>
                  <a:srgbClr val="001639"/>
                </a:solidFill>
              </a:defRPr>
            </a:lvl1pPr>
            <a:lvl2pPr>
              <a:defRPr>
                <a:solidFill>
                  <a:srgbClr val="001639"/>
                </a:solidFill>
              </a:defRPr>
            </a:lvl2pPr>
            <a:lvl3pPr>
              <a:defRPr>
                <a:solidFill>
                  <a:srgbClr val="001639"/>
                </a:solidFill>
              </a:defRPr>
            </a:lvl3pPr>
            <a:lvl4pPr>
              <a:defRPr>
                <a:solidFill>
                  <a:srgbClr val="001639"/>
                </a:solidFill>
              </a:defRPr>
            </a:lvl4pPr>
            <a:lvl5pPr>
              <a:defRPr>
                <a:solidFill>
                  <a:srgbClr val="001639"/>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1">
            <a:extLst>
              <a:ext uri="{FF2B5EF4-FFF2-40B4-BE49-F238E27FC236}">
                <a16:creationId xmlns:a16="http://schemas.microsoft.com/office/drawing/2014/main" id="{5BAAEE4D-A40C-437B-BDE0-0A704512180E}"/>
              </a:ext>
            </a:extLst>
          </p:cNvPr>
          <p:cNvSpPr>
            <a:spLocks noGrp="1"/>
          </p:cNvSpPr>
          <p:nvPr>
            <p:ph type="title"/>
          </p:nvPr>
        </p:nvSpPr>
        <p:spPr>
          <a:xfrm>
            <a:off x="1526104" y="691698"/>
            <a:ext cx="6080171" cy="404085"/>
          </a:xfrm>
        </p:spPr>
        <p:txBody>
          <a:bodyPr/>
          <a:lstStyle>
            <a:lvl1pPr algn="ctr">
              <a:defRPr>
                <a:solidFill>
                  <a:srgbClr val="001639"/>
                </a:solidFill>
              </a:defRPr>
            </a:lvl1pPr>
          </a:lstStyle>
          <a:p>
            <a:r>
              <a:rPr lang="nb-NO"/>
              <a:t>Klikk for å redigere tittelstil</a:t>
            </a:r>
            <a:endParaRPr lang="en-US" dirty="0"/>
          </a:p>
        </p:txBody>
      </p:sp>
      <p:sp>
        <p:nvSpPr>
          <p:cNvPr id="11" name="Plassholder for tekst 10">
            <a:extLst>
              <a:ext uri="{FF2B5EF4-FFF2-40B4-BE49-F238E27FC236}">
                <a16:creationId xmlns:a16="http://schemas.microsoft.com/office/drawing/2014/main" id="{9A40C68A-E30E-4445-A811-0ACA80B9EA12}"/>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41183750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boxes (2/3+1/3)">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123" y="2153515"/>
            <a:ext cx="5049860" cy="39530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9" name="Content Placeholder 2">
            <a:extLst>
              <a:ext uri="{FF2B5EF4-FFF2-40B4-BE49-F238E27FC236}">
                <a16:creationId xmlns:a16="http://schemas.microsoft.com/office/drawing/2014/main" id="{10C29AFC-8AEB-4D56-AA39-C36FD661720A}"/>
              </a:ext>
            </a:extLst>
          </p:cNvPr>
          <p:cNvSpPr>
            <a:spLocks noGrp="1"/>
          </p:cNvSpPr>
          <p:nvPr>
            <p:ph sz="half" idx="19"/>
          </p:nvPr>
        </p:nvSpPr>
        <p:spPr>
          <a:xfrm>
            <a:off x="5692881" y="2153515"/>
            <a:ext cx="2970997" cy="39530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Title 1">
            <a:extLst>
              <a:ext uri="{FF2B5EF4-FFF2-40B4-BE49-F238E27FC236}">
                <a16:creationId xmlns:a16="http://schemas.microsoft.com/office/drawing/2014/main" id="{FE9C8424-4AF7-497F-86CC-A444E82B03F7}"/>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12" name="Plassholder for tekst 10">
            <a:extLst>
              <a:ext uri="{FF2B5EF4-FFF2-40B4-BE49-F238E27FC236}">
                <a16:creationId xmlns:a16="http://schemas.microsoft.com/office/drawing/2014/main" id="{99A36ADE-E34E-4459-B320-B24C92DEC68D}"/>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903606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boxes (3)">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2" name="Content Placeholder 1">
            <a:extLst>
              <a:ext uri="{FF2B5EF4-FFF2-40B4-BE49-F238E27FC236}">
                <a16:creationId xmlns:a16="http://schemas.microsoft.com/office/drawing/2014/main" id="{33B5FFD4-EDC3-4E93-95B1-F0B076A406FC}"/>
              </a:ext>
            </a:extLst>
          </p:cNvPr>
          <p:cNvSpPr>
            <a:spLocks noGrp="1"/>
          </p:cNvSpPr>
          <p:nvPr>
            <p:ph sz="quarter" idx="24"/>
          </p:nvPr>
        </p:nvSpPr>
        <p:spPr>
          <a:xfrm>
            <a:off x="480123" y="2153515"/>
            <a:ext cx="1929064" cy="3953025"/>
          </a:xfrm>
          <a:prstGeom prst="rect">
            <a:avLst/>
          </a:prstGeom>
        </p:spPr>
        <p:txBody>
          <a:bodyPr lIns="414000" tIns="342000" rIns="50400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Content Placeholder 2">
            <a:extLst>
              <a:ext uri="{FF2B5EF4-FFF2-40B4-BE49-F238E27FC236}">
                <a16:creationId xmlns:a16="http://schemas.microsoft.com/office/drawing/2014/main" id="{A497465F-1FEB-4C26-98B2-6BB27E6BAB65}"/>
              </a:ext>
            </a:extLst>
          </p:cNvPr>
          <p:cNvSpPr>
            <a:spLocks noGrp="1"/>
          </p:cNvSpPr>
          <p:nvPr>
            <p:ph sz="quarter" idx="25"/>
          </p:nvPr>
        </p:nvSpPr>
        <p:spPr>
          <a:xfrm>
            <a:off x="2560297" y="2153515"/>
            <a:ext cx="2979332" cy="3953025"/>
          </a:xfrm>
          <a:prstGeom prst="rect">
            <a:avLst/>
          </a:prstGeom>
        </p:spPr>
        <p:txBody>
          <a:bodyPr lIns="414000" tIns="342000" rIns="50400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5114AEE-6DA6-48C1-B28D-10C724BAE6DB}"/>
              </a:ext>
            </a:extLst>
          </p:cNvPr>
          <p:cNvSpPr>
            <a:spLocks noGrp="1"/>
          </p:cNvSpPr>
          <p:nvPr>
            <p:ph sz="quarter" idx="26"/>
          </p:nvPr>
        </p:nvSpPr>
        <p:spPr>
          <a:xfrm>
            <a:off x="5690738" y="2153515"/>
            <a:ext cx="2979332" cy="3953025"/>
          </a:xfrm>
          <a:prstGeom prst="rect">
            <a:avLst/>
          </a:prstGeom>
        </p:spPr>
        <p:txBody>
          <a:bodyPr lIns="414000" tIns="342000" rIns="50400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1" name="Title 1">
            <a:extLst>
              <a:ext uri="{FF2B5EF4-FFF2-40B4-BE49-F238E27FC236}">
                <a16:creationId xmlns:a16="http://schemas.microsoft.com/office/drawing/2014/main" id="{43C44990-56B4-4EE6-8D6F-677272C491DF}"/>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12" name="Plassholder for tekst 10">
            <a:extLst>
              <a:ext uri="{FF2B5EF4-FFF2-40B4-BE49-F238E27FC236}">
                <a16:creationId xmlns:a16="http://schemas.microsoft.com/office/drawing/2014/main" id="{D876354C-E3D0-4EC1-9517-CD24425B35F3}"/>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1333828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picture (right)">
    <p:bg>
      <p:bgPr>
        <a:solidFill>
          <a:schemeClr val="bg1"/>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B4E3BF12-7A32-4CAA-9FF1-4F157D7E8A32}"/>
              </a:ext>
            </a:extLst>
          </p:cNvPr>
          <p:cNvSpPr>
            <a:spLocks noGrp="1"/>
          </p:cNvSpPr>
          <p:nvPr>
            <p:ph type="body" sz="quarter" idx="22" hasCustomPrompt="1"/>
          </p:nvPr>
        </p:nvSpPr>
        <p:spPr>
          <a:xfrm>
            <a:off x="480122" y="2126974"/>
            <a:ext cx="297000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13" name="Plassholder for tekst 10">
            <a:extLst>
              <a:ext uri="{FF2B5EF4-FFF2-40B4-BE49-F238E27FC236}">
                <a16:creationId xmlns:a16="http://schemas.microsoft.com/office/drawing/2014/main" id="{B326A42C-DB1C-4581-A817-AFDDAA5ECA62}"/>
              </a:ext>
            </a:extLst>
          </p:cNvPr>
          <p:cNvSpPr>
            <a:spLocks noGrp="1"/>
          </p:cNvSpPr>
          <p:nvPr>
            <p:ph type="body" sz="quarter" idx="16"/>
          </p:nvPr>
        </p:nvSpPr>
        <p:spPr>
          <a:xfrm>
            <a:off x="480122" y="3438001"/>
            <a:ext cx="297000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 name="Plassholder for bilde 1">
            <a:extLst>
              <a:ext uri="{FF2B5EF4-FFF2-40B4-BE49-F238E27FC236}">
                <a16:creationId xmlns:a16="http://schemas.microsoft.com/office/drawing/2014/main" id="{45359D3F-B21D-4264-A78F-5649202074F1}"/>
              </a:ext>
            </a:extLst>
          </p:cNvPr>
          <p:cNvSpPr>
            <a:spLocks noGrp="1"/>
          </p:cNvSpPr>
          <p:nvPr>
            <p:ph type="pic" sz="quarter" idx="21"/>
          </p:nvPr>
        </p:nvSpPr>
        <p:spPr>
          <a:xfrm>
            <a:off x="3603642" y="743037"/>
            <a:ext cx="5066429" cy="5363503"/>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17574456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diagram">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13" name="Plassholder for tekst 10">
            <a:extLst>
              <a:ext uri="{FF2B5EF4-FFF2-40B4-BE49-F238E27FC236}">
                <a16:creationId xmlns:a16="http://schemas.microsoft.com/office/drawing/2014/main" id="{B326A42C-DB1C-4581-A817-AFDDAA5ECA62}"/>
              </a:ext>
            </a:extLst>
          </p:cNvPr>
          <p:cNvSpPr>
            <a:spLocks noGrp="1"/>
          </p:cNvSpPr>
          <p:nvPr>
            <p:ph type="body" sz="quarter" idx="16"/>
          </p:nvPr>
        </p:nvSpPr>
        <p:spPr>
          <a:xfrm>
            <a:off x="480122" y="3438001"/>
            <a:ext cx="297000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 name="Plassholder for diagram 1">
            <a:extLst>
              <a:ext uri="{FF2B5EF4-FFF2-40B4-BE49-F238E27FC236}">
                <a16:creationId xmlns:a16="http://schemas.microsoft.com/office/drawing/2014/main" id="{5BA4CC29-13D6-49E9-A49F-50067F0C517A}"/>
              </a:ext>
            </a:extLst>
          </p:cNvPr>
          <p:cNvSpPr>
            <a:spLocks noGrp="1"/>
          </p:cNvSpPr>
          <p:nvPr>
            <p:ph type="chart" sz="quarter" idx="21"/>
          </p:nvPr>
        </p:nvSpPr>
        <p:spPr>
          <a:xfrm>
            <a:off x="3603642" y="743037"/>
            <a:ext cx="5066429" cy="5363503"/>
          </a:xfrm>
          <a:prstGeom prst="rect">
            <a:avLst/>
          </a:prstGeom>
        </p:spPr>
        <p:txBody>
          <a:bodyPr lIns="0" tIns="0" rIns="0" bIns="0"/>
          <a:lstStyle/>
          <a:p>
            <a:r>
              <a:rPr lang="nb-NO"/>
              <a:t>Klikk ikonet for å legge til et diagram</a:t>
            </a:r>
          </a:p>
        </p:txBody>
      </p:sp>
      <p:sp>
        <p:nvSpPr>
          <p:cNvPr id="14" name="Plassholder for tekst 3">
            <a:extLst>
              <a:ext uri="{FF2B5EF4-FFF2-40B4-BE49-F238E27FC236}">
                <a16:creationId xmlns:a16="http://schemas.microsoft.com/office/drawing/2014/main" id="{63A9AF0C-5C3B-4EC5-8C7C-D40E71206B81}"/>
              </a:ext>
            </a:extLst>
          </p:cNvPr>
          <p:cNvSpPr>
            <a:spLocks noGrp="1"/>
          </p:cNvSpPr>
          <p:nvPr>
            <p:ph type="body" sz="quarter" idx="22" hasCustomPrompt="1"/>
          </p:nvPr>
        </p:nvSpPr>
        <p:spPr>
          <a:xfrm>
            <a:off x="480122" y="2126974"/>
            <a:ext cx="297000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925701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boxes with text (3)">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19027"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338CF24B-85FD-4B72-B6FC-28DD1F7A2990}"/>
              </a:ext>
            </a:extLst>
          </p:cNvPr>
          <p:cNvSpPr>
            <a:spLocks noGrp="1"/>
          </p:cNvSpPr>
          <p:nvPr>
            <p:ph sz="half" idx="19"/>
          </p:nvPr>
        </p:nvSpPr>
        <p:spPr>
          <a:xfrm>
            <a:off x="360848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1" name="Content Placeholder 2">
            <a:extLst>
              <a:ext uri="{FF2B5EF4-FFF2-40B4-BE49-F238E27FC236}">
                <a16:creationId xmlns:a16="http://schemas.microsoft.com/office/drawing/2014/main" id="{B7FD3C8F-C078-4061-806A-11C07ED8CBAF}"/>
              </a:ext>
            </a:extLst>
          </p:cNvPr>
          <p:cNvSpPr>
            <a:spLocks noGrp="1"/>
          </p:cNvSpPr>
          <p:nvPr>
            <p:ph sz="half" idx="20"/>
          </p:nvPr>
        </p:nvSpPr>
        <p:spPr>
          <a:xfrm>
            <a:off x="5698223"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4" name="Plassholder for tekst 3">
            <a:extLst>
              <a:ext uri="{FF2B5EF4-FFF2-40B4-BE49-F238E27FC236}">
                <a16:creationId xmlns:a16="http://schemas.microsoft.com/office/drawing/2014/main" id="{E559D860-F41F-45ED-800B-5237CB40F114}"/>
              </a:ext>
            </a:extLst>
          </p:cNvPr>
          <p:cNvSpPr>
            <a:spLocks noGrp="1"/>
          </p:cNvSpPr>
          <p:nvPr>
            <p:ph type="body" sz="quarter" idx="21"/>
          </p:nvPr>
        </p:nvSpPr>
        <p:spPr>
          <a:xfrm>
            <a:off x="1519027"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2" name="Plassholder for tekst 3">
            <a:extLst>
              <a:ext uri="{FF2B5EF4-FFF2-40B4-BE49-F238E27FC236}">
                <a16:creationId xmlns:a16="http://schemas.microsoft.com/office/drawing/2014/main" id="{9CF7DD79-5CC3-498A-B6FA-BAAD92FABDA8}"/>
              </a:ext>
            </a:extLst>
          </p:cNvPr>
          <p:cNvSpPr>
            <a:spLocks noGrp="1"/>
          </p:cNvSpPr>
          <p:nvPr>
            <p:ph type="body" sz="quarter" idx="22"/>
          </p:nvPr>
        </p:nvSpPr>
        <p:spPr>
          <a:xfrm>
            <a:off x="1519027"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Plassholder for tekst 3">
            <a:extLst>
              <a:ext uri="{FF2B5EF4-FFF2-40B4-BE49-F238E27FC236}">
                <a16:creationId xmlns:a16="http://schemas.microsoft.com/office/drawing/2014/main" id="{0B9073F5-9AFB-4345-A391-57F44032AF74}"/>
              </a:ext>
            </a:extLst>
          </p:cNvPr>
          <p:cNvSpPr>
            <a:spLocks noGrp="1"/>
          </p:cNvSpPr>
          <p:nvPr>
            <p:ph type="body" sz="quarter" idx="23"/>
          </p:nvPr>
        </p:nvSpPr>
        <p:spPr>
          <a:xfrm>
            <a:off x="360848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tekst 3">
            <a:extLst>
              <a:ext uri="{FF2B5EF4-FFF2-40B4-BE49-F238E27FC236}">
                <a16:creationId xmlns:a16="http://schemas.microsoft.com/office/drawing/2014/main" id="{1A0D00AB-FC4F-4168-801D-7D6ED6DBD6C0}"/>
              </a:ext>
            </a:extLst>
          </p:cNvPr>
          <p:cNvSpPr>
            <a:spLocks noGrp="1"/>
          </p:cNvSpPr>
          <p:nvPr>
            <p:ph type="body" sz="quarter" idx="24"/>
          </p:nvPr>
        </p:nvSpPr>
        <p:spPr>
          <a:xfrm>
            <a:off x="360848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5" name="Plassholder for tekst 3">
            <a:extLst>
              <a:ext uri="{FF2B5EF4-FFF2-40B4-BE49-F238E27FC236}">
                <a16:creationId xmlns:a16="http://schemas.microsoft.com/office/drawing/2014/main" id="{5AA013BC-BDC1-43CE-AB26-90AD41177D8B}"/>
              </a:ext>
            </a:extLst>
          </p:cNvPr>
          <p:cNvSpPr>
            <a:spLocks noGrp="1"/>
          </p:cNvSpPr>
          <p:nvPr>
            <p:ph type="body" sz="quarter" idx="25"/>
          </p:nvPr>
        </p:nvSpPr>
        <p:spPr>
          <a:xfrm>
            <a:off x="5698223"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6" name="Plassholder for tekst 3">
            <a:extLst>
              <a:ext uri="{FF2B5EF4-FFF2-40B4-BE49-F238E27FC236}">
                <a16:creationId xmlns:a16="http://schemas.microsoft.com/office/drawing/2014/main" id="{0CBB6BF9-7F76-40CF-8FDD-B6F2F3940DDB}"/>
              </a:ext>
            </a:extLst>
          </p:cNvPr>
          <p:cNvSpPr>
            <a:spLocks noGrp="1"/>
          </p:cNvSpPr>
          <p:nvPr>
            <p:ph type="body" sz="quarter" idx="26"/>
          </p:nvPr>
        </p:nvSpPr>
        <p:spPr>
          <a:xfrm>
            <a:off x="5698223"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7" name="Title 1">
            <a:extLst>
              <a:ext uri="{FF2B5EF4-FFF2-40B4-BE49-F238E27FC236}">
                <a16:creationId xmlns:a16="http://schemas.microsoft.com/office/drawing/2014/main" id="{360D47B6-C3A2-4F89-A150-1CF3E0EF7AFB}"/>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18" name="Plassholder for tekst 10">
            <a:extLst>
              <a:ext uri="{FF2B5EF4-FFF2-40B4-BE49-F238E27FC236}">
                <a16:creationId xmlns:a16="http://schemas.microsoft.com/office/drawing/2014/main" id="{E7DB124F-DD74-42D9-BF74-9A3142F55F0A}"/>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25252777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boxes with text and icon (3)">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12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338CF24B-85FD-4B72-B6FC-28DD1F7A2990}"/>
              </a:ext>
            </a:extLst>
          </p:cNvPr>
          <p:cNvSpPr>
            <a:spLocks noGrp="1"/>
          </p:cNvSpPr>
          <p:nvPr>
            <p:ph sz="half" idx="19"/>
          </p:nvPr>
        </p:nvSpPr>
        <p:spPr>
          <a:xfrm>
            <a:off x="360848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1" name="Content Placeholder 2">
            <a:extLst>
              <a:ext uri="{FF2B5EF4-FFF2-40B4-BE49-F238E27FC236}">
                <a16:creationId xmlns:a16="http://schemas.microsoft.com/office/drawing/2014/main" id="{B7FD3C8F-C078-4061-806A-11C07ED8CBAF}"/>
              </a:ext>
            </a:extLst>
          </p:cNvPr>
          <p:cNvSpPr>
            <a:spLocks noGrp="1"/>
          </p:cNvSpPr>
          <p:nvPr>
            <p:ph sz="half" idx="20"/>
          </p:nvPr>
        </p:nvSpPr>
        <p:spPr>
          <a:xfrm>
            <a:off x="6738122"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4" name="Plassholder for tekst 3">
            <a:extLst>
              <a:ext uri="{FF2B5EF4-FFF2-40B4-BE49-F238E27FC236}">
                <a16:creationId xmlns:a16="http://schemas.microsoft.com/office/drawing/2014/main" id="{E559D860-F41F-45ED-800B-5237CB40F114}"/>
              </a:ext>
            </a:extLst>
          </p:cNvPr>
          <p:cNvSpPr>
            <a:spLocks noGrp="1"/>
          </p:cNvSpPr>
          <p:nvPr>
            <p:ph type="body" sz="quarter" idx="21"/>
          </p:nvPr>
        </p:nvSpPr>
        <p:spPr>
          <a:xfrm>
            <a:off x="47912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2" name="Plassholder for tekst 3">
            <a:extLst>
              <a:ext uri="{FF2B5EF4-FFF2-40B4-BE49-F238E27FC236}">
                <a16:creationId xmlns:a16="http://schemas.microsoft.com/office/drawing/2014/main" id="{9CF7DD79-5CC3-498A-B6FA-BAAD92FABDA8}"/>
              </a:ext>
            </a:extLst>
          </p:cNvPr>
          <p:cNvSpPr>
            <a:spLocks noGrp="1"/>
          </p:cNvSpPr>
          <p:nvPr>
            <p:ph type="body" sz="quarter" idx="22"/>
          </p:nvPr>
        </p:nvSpPr>
        <p:spPr>
          <a:xfrm>
            <a:off x="47912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Plassholder for tekst 3">
            <a:extLst>
              <a:ext uri="{FF2B5EF4-FFF2-40B4-BE49-F238E27FC236}">
                <a16:creationId xmlns:a16="http://schemas.microsoft.com/office/drawing/2014/main" id="{0B9073F5-9AFB-4345-A391-57F44032AF74}"/>
              </a:ext>
            </a:extLst>
          </p:cNvPr>
          <p:cNvSpPr>
            <a:spLocks noGrp="1"/>
          </p:cNvSpPr>
          <p:nvPr>
            <p:ph type="body" sz="quarter" idx="23"/>
          </p:nvPr>
        </p:nvSpPr>
        <p:spPr>
          <a:xfrm>
            <a:off x="360848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tekst 3">
            <a:extLst>
              <a:ext uri="{FF2B5EF4-FFF2-40B4-BE49-F238E27FC236}">
                <a16:creationId xmlns:a16="http://schemas.microsoft.com/office/drawing/2014/main" id="{1A0D00AB-FC4F-4168-801D-7D6ED6DBD6C0}"/>
              </a:ext>
            </a:extLst>
          </p:cNvPr>
          <p:cNvSpPr>
            <a:spLocks noGrp="1"/>
          </p:cNvSpPr>
          <p:nvPr>
            <p:ph type="body" sz="quarter" idx="24"/>
          </p:nvPr>
        </p:nvSpPr>
        <p:spPr>
          <a:xfrm>
            <a:off x="360848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5" name="Plassholder for tekst 3">
            <a:extLst>
              <a:ext uri="{FF2B5EF4-FFF2-40B4-BE49-F238E27FC236}">
                <a16:creationId xmlns:a16="http://schemas.microsoft.com/office/drawing/2014/main" id="{5AA013BC-BDC1-43CE-AB26-90AD41177D8B}"/>
              </a:ext>
            </a:extLst>
          </p:cNvPr>
          <p:cNvSpPr>
            <a:spLocks noGrp="1"/>
          </p:cNvSpPr>
          <p:nvPr>
            <p:ph type="body" sz="quarter" idx="25"/>
          </p:nvPr>
        </p:nvSpPr>
        <p:spPr>
          <a:xfrm>
            <a:off x="6738122"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6" name="Plassholder for tekst 3">
            <a:extLst>
              <a:ext uri="{FF2B5EF4-FFF2-40B4-BE49-F238E27FC236}">
                <a16:creationId xmlns:a16="http://schemas.microsoft.com/office/drawing/2014/main" id="{0CBB6BF9-7F76-40CF-8FDD-B6F2F3940DDB}"/>
              </a:ext>
            </a:extLst>
          </p:cNvPr>
          <p:cNvSpPr>
            <a:spLocks noGrp="1"/>
          </p:cNvSpPr>
          <p:nvPr>
            <p:ph type="body" sz="quarter" idx="26"/>
          </p:nvPr>
        </p:nvSpPr>
        <p:spPr>
          <a:xfrm>
            <a:off x="6738122"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7" name="Text Placeholder 16">
            <a:extLst>
              <a:ext uri="{FF2B5EF4-FFF2-40B4-BE49-F238E27FC236}">
                <a16:creationId xmlns:a16="http://schemas.microsoft.com/office/drawing/2014/main" id="{35A2A423-6735-4E43-8C6F-1D566B329624}"/>
              </a:ext>
            </a:extLst>
          </p:cNvPr>
          <p:cNvSpPr>
            <a:spLocks noGrp="1"/>
          </p:cNvSpPr>
          <p:nvPr>
            <p:ph type="body" sz="quarter" idx="28" hasCustomPrompt="1"/>
          </p:nvPr>
        </p:nvSpPr>
        <p:spPr>
          <a:xfrm rot="2700000">
            <a:off x="2706477" y="3210463"/>
            <a:ext cx="602869" cy="452159"/>
          </a:xfrm>
          <a:solidFill>
            <a:srgbClr val="001639"/>
          </a:solidFill>
        </p:spPr>
        <p:txBody>
          <a:bodyPr/>
          <a:lstStyle>
            <a:lvl1pPr marL="0" indent="0" rtl="0">
              <a:buNone/>
              <a:tabLst>
                <a:tab pos="300098" algn="l"/>
              </a:tabLst>
              <a:defRPr sz="100">
                <a:solidFill>
                  <a:srgbClr val="001639"/>
                </a:solidFill>
              </a:defRPr>
            </a:lvl1pPr>
          </a:lstStyle>
          <a:p>
            <a:pPr lvl="0"/>
            <a:r>
              <a:rPr lang="nb-NO" dirty="0"/>
              <a:t> </a:t>
            </a:r>
            <a:endParaRPr lang="en-GB" dirty="0"/>
          </a:p>
        </p:txBody>
      </p:sp>
      <p:sp>
        <p:nvSpPr>
          <p:cNvPr id="18" name="Picture Placeholder 12">
            <a:extLst>
              <a:ext uri="{FF2B5EF4-FFF2-40B4-BE49-F238E27FC236}">
                <a16:creationId xmlns:a16="http://schemas.microsoft.com/office/drawing/2014/main" id="{CC550244-8A13-46C2-B60F-B75FEEDDCE97}"/>
              </a:ext>
            </a:extLst>
          </p:cNvPr>
          <p:cNvSpPr>
            <a:spLocks noGrp="1"/>
          </p:cNvSpPr>
          <p:nvPr>
            <p:ph type="pic" sz="quarter" idx="29" hasCustomPrompt="1"/>
          </p:nvPr>
        </p:nvSpPr>
        <p:spPr>
          <a:xfrm>
            <a:off x="2844543" y="3239196"/>
            <a:ext cx="320551" cy="404538"/>
          </a:xfrm>
        </p:spPr>
        <p:txBody>
          <a:bodyPr/>
          <a:lstStyle>
            <a:lvl1pPr marL="0" indent="0" rtl="0">
              <a:buNone/>
              <a:defRPr>
                <a:solidFill>
                  <a:srgbClr val="001639"/>
                </a:solidFill>
              </a:defRPr>
            </a:lvl1pPr>
          </a:lstStyle>
          <a:p>
            <a:r>
              <a:rPr lang="nb-NO" dirty="0"/>
              <a:t> </a:t>
            </a:r>
            <a:endParaRPr lang="en-GB" dirty="0"/>
          </a:p>
        </p:txBody>
      </p:sp>
      <p:sp>
        <p:nvSpPr>
          <p:cNvPr id="19" name="Text Placeholder 16">
            <a:extLst>
              <a:ext uri="{FF2B5EF4-FFF2-40B4-BE49-F238E27FC236}">
                <a16:creationId xmlns:a16="http://schemas.microsoft.com/office/drawing/2014/main" id="{679FA3E0-B80C-4A16-AB99-91293479DDA1}"/>
              </a:ext>
            </a:extLst>
          </p:cNvPr>
          <p:cNvSpPr>
            <a:spLocks noGrp="1"/>
          </p:cNvSpPr>
          <p:nvPr>
            <p:ph type="body" sz="quarter" idx="30" hasCustomPrompt="1"/>
          </p:nvPr>
        </p:nvSpPr>
        <p:spPr>
          <a:xfrm rot="2700000">
            <a:off x="5842992" y="3205699"/>
            <a:ext cx="602869" cy="452159"/>
          </a:xfrm>
          <a:solidFill>
            <a:srgbClr val="001639"/>
          </a:solidFill>
        </p:spPr>
        <p:txBody>
          <a:bodyPr/>
          <a:lstStyle>
            <a:lvl1pPr marL="0" indent="0" rtl="0">
              <a:buNone/>
              <a:tabLst>
                <a:tab pos="300098" algn="l"/>
              </a:tabLst>
              <a:defRPr sz="100">
                <a:solidFill>
                  <a:srgbClr val="001639"/>
                </a:solidFill>
              </a:defRPr>
            </a:lvl1pPr>
          </a:lstStyle>
          <a:p>
            <a:pPr lvl="0"/>
            <a:r>
              <a:rPr lang="nb-NO" dirty="0"/>
              <a:t> </a:t>
            </a:r>
            <a:endParaRPr lang="en-GB" dirty="0"/>
          </a:p>
        </p:txBody>
      </p:sp>
      <p:sp>
        <p:nvSpPr>
          <p:cNvPr id="20" name="Picture Placeholder 12">
            <a:extLst>
              <a:ext uri="{FF2B5EF4-FFF2-40B4-BE49-F238E27FC236}">
                <a16:creationId xmlns:a16="http://schemas.microsoft.com/office/drawing/2014/main" id="{C86FCB76-50A7-485D-A422-E0A8E34E14CE}"/>
              </a:ext>
            </a:extLst>
          </p:cNvPr>
          <p:cNvSpPr>
            <a:spLocks noGrp="1"/>
          </p:cNvSpPr>
          <p:nvPr>
            <p:ph type="pic" sz="quarter" idx="31" hasCustomPrompt="1"/>
          </p:nvPr>
        </p:nvSpPr>
        <p:spPr>
          <a:xfrm>
            <a:off x="5981058" y="3234433"/>
            <a:ext cx="320551" cy="404538"/>
          </a:xfrm>
        </p:spPr>
        <p:txBody>
          <a:bodyPr/>
          <a:lstStyle>
            <a:lvl1pPr marL="0" indent="0" rtl="0">
              <a:buNone/>
              <a:defRPr>
                <a:solidFill>
                  <a:srgbClr val="001639"/>
                </a:solidFill>
              </a:defRPr>
            </a:lvl1pPr>
          </a:lstStyle>
          <a:p>
            <a:r>
              <a:rPr lang="nb-NO" dirty="0"/>
              <a:t> </a:t>
            </a:r>
            <a:endParaRPr lang="en-GB" dirty="0"/>
          </a:p>
        </p:txBody>
      </p:sp>
      <p:sp>
        <p:nvSpPr>
          <p:cNvPr id="21" name="Title 1">
            <a:extLst>
              <a:ext uri="{FF2B5EF4-FFF2-40B4-BE49-F238E27FC236}">
                <a16:creationId xmlns:a16="http://schemas.microsoft.com/office/drawing/2014/main" id="{CFC306AA-5B66-4860-AF29-D8D43AE5C5D5}"/>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22" name="Plassholder for tekst 10">
            <a:extLst>
              <a:ext uri="{FF2B5EF4-FFF2-40B4-BE49-F238E27FC236}">
                <a16:creationId xmlns:a16="http://schemas.microsoft.com/office/drawing/2014/main" id="{C61A1C00-E038-4BA5-8E4A-753005E661A1}"/>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4239451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boxes with text (4)">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6856"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338CF24B-85FD-4B72-B6FC-28DD1F7A2990}"/>
              </a:ext>
            </a:extLst>
          </p:cNvPr>
          <p:cNvSpPr>
            <a:spLocks noGrp="1"/>
          </p:cNvSpPr>
          <p:nvPr>
            <p:ph sz="half" idx="19"/>
          </p:nvPr>
        </p:nvSpPr>
        <p:spPr>
          <a:xfrm>
            <a:off x="2563409" y="2153515"/>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4" name="Plassholder for tekst 3">
            <a:extLst>
              <a:ext uri="{FF2B5EF4-FFF2-40B4-BE49-F238E27FC236}">
                <a16:creationId xmlns:a16="http://schemas.microsoft.com/office/drawing/2014/main" id="{E559D860-F41F-45ED-800B-5237CB40F114}"/>
              </a:ext>
            </a:extLst>
          </p:cNvPr>
          <p:cNvSpPr>
            <a:spLocks noGrp="1"/>
          </p:cNvSpPr>
          <p:nvPr>
            <p:ph type="body" sz="quarter" idx="21"/>
          </p:nvPr>
        </p:nvSpPr>
        <p:spPr>
          <a:xfrm>
            <a:off x="476856"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2" name="Plassholder for tekst 3">
            <a:extLst>
              <a:ext uri="{FF2B5EF4-FFF2-40B4-BE49-F238E27FC236}">
                <a16:creationId xmlns:a16="http://schemas.microsoft.com/office/drawing/2014/main" id="{9CF7DD79-5CC3-498A-B6FA-BAAD92FABDA8}"/>
              </a:ext>
            </a:extLst>
          </p:cNvPr>
          <p:cNvSpPr>
            <a:spLocks noGrp="1"/>
          </p:cNvSpPr>
          <p:nvPr>
            <p:ph type="body" sz="quarter" idx="22"/>
          </p:nvPr>
        </p:nvSpPr>
        <p:spPr>
          <a:xfrm>
            <a:off x="476856"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3" name="Plassholder for tekst 3">
            <a:extLst>
              <a:ext uri="{FF2B5EF4-FFF2-40B4-BE49-F238E27FC236}">
                <a16:creationId xmlns:a16="http://schemas.microsoft.com/office/drawing/2014/main" id="{0B9073F5-9AFB-4345-A391-57F44032AF74}"/>
              </a:ext>
            </a:extLst>
          </p:cNvPr>
          <p:cNvSpPr>
            <a:spLocks noGrp="1"/>
          </p:cNvSpPr>
          <p:nvPr>
            <p:ph type="body" sz="quarter" idx="23"/>
          </p:nvPr>
        </p:nvSpPr>
        <p:spPr>
          <a:xfrm>
            <a:off x="2563409"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tekst 3">
            <a:extLst>
              <a:ext uri="{FF2B5EF4-FFF2-40B4-BE49-F238E27FC236}">
                <a16:creationId xmlns:a16="http://schemas.microsoft.com/office/drawing/2014/main" id="{1A0D00AB-FC4F-4168-801D-7D6ED6DBD6C0}"/>
              </a:ext>
            </a:extLst>
          </p:cNvPr>
          <p:cNvSpPr>
            <a:spLocks noGrp="1"/>
          </p:cNvSpPr>
          <p:nvPr>
            <p:ph type="body" sz="quarter" idx="24"/>
          </p:nvPr>
        </p:nvSpPr>
        <p:spPr>
          <a:xfrm>
            <a:off x="2563409"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7" name="Content Placeholder 2">
            <a:extLst>
              <a:ext uri="{FF2B5EF4-FFF2-40B4-BE49-F238E27FC236}">
                <a16:creationId xmlns:a16="http://schemas.microsoft.com/office/drawing/2014/main" id="{9FBD5467-86AE-470B-9EF7-404D4DED48DD}"/>
              </a:ext>
            </a:extLst>
          </p:cNvPr>
          <p:cNvSpPr>
            <a:spLocks noGrp="1"/>
          </p:cNvSpPr>
          <p:nvPr>
            <p:ph sz="half" idx="25"/>
          </p:nvPr>
        </p:nvSpPr>
        <p:spPr>
          <a:xfrm>
            <a:off x="4648637" y="2159471"/>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8" name="Content Placeholder 2">
            <a:extLst>
              <a:ext uri="{FF2B5EF4-FFF2-40B4-BE49-F238E27FC236}">
                <a16:creationId xmlns:a16="http://schemas.microsoft.com/office/drawing/2014/main" id="{D203E7A1-4480-485E-9AE8-CEDC8A608A34}"/>
              </a:ext>
            </a:extLst>
          </p:cNvPr>
          <p:cNvSpPr>
            <a:spLocks noGrp="1"/>
          </p:cNvSpPr>
          <p:nvPr>
            <p:ph sz="half" idx="26"/>
          </p:nvPr>
        </p:nvSpPr>
        <p:spPr>
          <a:xfrm>
            <a:off x="6735190" y="2159471"/>
            <a:ext cx="1927023" cy="2571433"/>
          </a:xfrm>
        </p:spPr>
        <p:txBody>
          <a:bodyPr/>
          <a:lstStyle>
            <a:lvl1pPr algn="ctr">
              <a:spcBef>
                <a:spcPts val="375"/>
              </a:spcBef>
              <a:defRPr>
                <a:solidFill>
                  <a:srgbClr val="001639"/>
                </a:solidFill>
              </a:defRPr>
            </a:lvl1pPr>
          </a:lstStyle>
          <a:p>
            <a:pPr lvl="0"/>
            <a:r>
              <a:rPr lang="nb-NO"/>
              <a:t>Rediger tekststiler i malen</a:t>
            </a:r>
          </a:p>
        </p:txBody>
      </p:sp>
      <p:sp>
        <p:nvSpPr>
          <p:cNvPr id="19" name="Plassholder for tekst 3">
            <a:extLst>
              <a:ext uri="{FF2B5EF4-FFF2-40B4-BE49-F238E27FC236}">
                <a16:creationId xmlns:a16="http://schemas.microsoft.com/office/drawing/2014/main" id="{05F8D07D-7E68-42CE-A984-D143225D3C1C}"/>
              </a:ext>
            </a:extLst>
          </p:cNvPr>
          <p:cNvSpPr>
            <a:spLocks noGrp="1"/>
          </p:cNvSpPr>
          <p:nvPr>
            <p:ph type="body" sz="quarter" idx="27"/>
          </p:nvPr>
        </p:nvSpPr>
        <p:spPr>
          <a:xfrm>
            <a:off x="4648637"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0" name="Plassholder for tekst 3">
            <a:extLst>
              <a:ext uri="{FF2B5EF4-FFF2-40B4-BE49-F238E27FC236}">
                <a16:creationId xmlns:a16="http://schemas.microsoft.com/office/drawing/2014/main" id="{441FAC80-D31E-4FB4-A07A-D2F30B599A05}"/>
              </a:ext>
            </a:extLst>
          </p:cNvPr>
          <p:cNvSpPr>
            <a:spLocks noGrp="1"/>
          </p:cNvSpPr>
          <p:nvPr>
            <p:ph type="body" sz="quarter" idx="28"/>
          </p:nvPr>
        </p:nvSpPr>
        <p:spPr>
          <a:xfrm>
            <a:off x="4648637"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1" name="Plassholder for tekst 3">
            <a:extLst>
              <a:ext uri="{FF2B5EF4-FFF2-40B4-BE49-F238E27FC236}">
                <a16:creationId xmlns:a16="http://schemas.microsoft.com/office/drawing/2014/main" id="{15B89517-D6A2-4CED-919A-A87886AFAF23}"/>
              </a:ext>
            </a:extLst>
          </p:cNvPr>
          <p:cNvSpPr>
            <a:spLocks noGrp="1"/>
          </p:cNvSpPr>
          <p:nvPr>
            <p:ph type="body" sz="quarter" idx="29"/>
          </p:nvPr>
        </p:nvSpPr>
        <p:spPr>
          <a:xfrm>
            <a:off x="6735190" y="4891654"/>
            <a:ext cx="1927023" cy="161583"/>
          </a:xfrm>
        </p:spPr>
        <p:txBody>
          <a:bodyPr>
            <a:spAutoFit/>
          </a:bodyPr>
          <a:lstStyle>
            <a:lvl1pPr marL="0" indent="0" algn="ctr">
              <a:spcBef>
                <a:spcPts val="0"/>
              </a:spcBef>
              <a:buNone/>
              <a:defRPr sz="1050" b="1" cap="all"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2" name="Plassholder for tekst 3">
            <a:extLst>
              <a:ext uri="{FF2B5EF4-FFF2-40B4-BE49-F238E27FC236}">
                <a16:creationId xmlns:a16="http://schemas.microsoft.com/office/drawing/2014/main" id="{CEF697D1-58DB-477B-8E6F-34DA3D7B16F1}"/>
              </a:ext>
            </a:extLst>
          </p:cNvPr>
          <p:cNvSpPr>
            <a:spLocks noGrp="1"/>
          </p:cNvSpPr>
          <p:nvPr>
            <p:ph type="body" sz="quarter" idx="30"/>
          </p:nvPr>
        </p:nvSpPr>
        <p:spPr>
          <a:xfrm>
            <a:off x="6735190" y="5231419"/>
            <a:ext cx="1927023" cy="876719"/>
          </a:xfrm>
        </p:spPr>
        <p:txBody>
          <a:bodyPr>
            <a:noAutofit/>
          </a:bodyPr>
          <a:lstStyle>
            <a:lvl1pPr marL="0" indent="0" algn="ctr">
              <a:lnSpc>
                <a:spcPct val="95000"/>
              </a:lnSpc>
              <a:spcBef>
                <a:spcPts val="0"/>
              </a:spcBef>
              <a:spcAft>
                <a:spcPts val="300"/>
              </a:spcAft>
              <a:buNone/>
              <a:defRPr sz="863" b="0" cap="none" baseline="0">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3" name="Title 1">
            <a:extLst>
              <a:ext uri="{FF2B5EF4-FFF2-40B4-BE49-F238E27FC236}">
                <a16:creationId xmlns:a16="http://schemas.microsoft.com/office/drawing/2014/main" id="{A3DE8B9D-C8D7-43BC-BEC4-427418570F2E}"/>
              </a:ext>
            </a:extLst>
          </p:cNvPr>
          <p:cNvSpPr>
            <a:spLocks noGrp="1"/>
          </p:cNvSpPr>
          <p:nvPr>
            <p:ph type="title"/>
          </p:nvPr>
        </p:nvSpPr>
        <p:spPr>
          <a:xfrm>
            <a:off x="1526104" y="691698"/>
            <a:ext cx="6080171" cy="404085"/>
          </a:xfrm>
        </p:spPr>
        <p:txBody>
          <a:bodyPr/>
          <a:lstStyle>
            <a:lvl1pPr>
              <a:defRPr>
                <a:solidFill>
                  <a:srgbClr val="001639"/>
                </a:solidFill>
              </a:defRPr>
            </a:lvl1pPr>
          </a:lstStyle>
          <a:p>
            <a:r>
              <a:rPr lang="nb-NO"/>
              <a:t>Klikk for å redigere tittelstil</a:t>
            </a:r>
            <a:endParaRPr lang="en-US" dirty="0"/>
          </a:p>
        </p:txBody>
      </p:sp>
      <p:sp>
        <p:nvSpPr>
          <p:cNvPr id="24" name="Plassholder for tekst 10">
            <a:extLst>
              <a:ext uri="{FF2B5EF4-FFF2-40B4-BE49-F238E27FC236}">
                <a16:creationId xmlns:a16="http://schemas.microsoft.com/office/drawing/2014/main" id="{E1698C27-24F2-47BA-B0A5-353C13DECBA6}"/>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rgbClr val="001639"/>
                </a:solidFill>
              </a:defRPr>
            </a:lvl1pPr>
          </a:lstStyle>
          <a:p>
            <a:pPr lvl="0"/>
            <a:r>
              <a:rPr lang="nb-NO"/>
              <a:t>Rediger tekststiler i malen</a:t>
            </a:r>
          </a:p>
        </p:txBody>
      </p:sp>
    </p:spTree>
    <p:extLst>
      <p:ext uri="{BB962C8B-B14F-4D97-AF65-F5344CB8AC3E}">
        <p14:creationId xmlns:p14="http://schemas.microsoft.com/office/powerpoint/2010/main" val="595664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New chapter, light blu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1586821-BABB-446F-A766-D818BB160D8E}"/>
              </a:ext>
            </a:extLst>
          </p:cNvPr>
          <p:cNvSpPr>
            <a:spLocks noGrp="1"/>
          </p:cNvSpPr>
          <p:nvPr>
            <p:ph type="pic" sz="quarter" idx="14"/>
          </p:nvPr>
        </p:nvSpPr>
        <p:spPr>
          <a:xfrm>
            <a:off x="2561964" y="750180"/>
            <a:ext cx="6582037" cy="5360814"/>
          </a:xfrm>
          <a:solidFill>
            <a:schemeClr val="bg1">
              <a:lumMod val="85000"/>
            </a:schemeClr>
          </a:solidFill>
        </p:spPr>
        <p:txBody>
          <a:bodyPr/>
          <a:lstStyle/>
          <a:p>
            <a:r>
              <a:rPr lang="nb-NO"/>
              <a:t>Klikk på ikonet for å legge til et bilde</a:t>
            </a:r>
            <a:endParaRPr lang="en-GB" dirty="0"/>
          </a:p>
        </p:txBody>
      </p:sp>
      <p:sp>
        <p:nvSpPr>
          <p:cNvPr id="10" name="Plassholder for tekst 9">
            <a:extLst>
              <a:ext uri="{FF2B5EF4-FFF2-40B4-BE49-F238E27FC236}">
                <a16:creationId xmlns:a16="http://schemas.microsoft.com/office/drawing/2014/main" id="{5BC4EAD5-22F8-46C2-A008-4387788BD211}"/>
              </a:ext>
            </a:extLst>
          </p:cNvPr>
          <p:cNvSpPr>
            <a:spLocks noGrp="1"/>
          </p:cNvSpPr>
          <p:nvPr>
            <p:ph type="body" sz="quarter" idx="16" hasCustomPrompt="1"/>
          </p:nvPr>
        </p:nvSpPr>
        <p:spPr>
          <a:xfrm>
            <a:off x="327227" y="1240777"/>
            <a:ext cx="3278408" cy="4377307"/>
          </a:xfrm>
          <a:prstGeom prst="rect">
            <a:avLst/>
          </a:prstGeom>
          <a:solidFill>
            <a:srgbClr val="50BFD1"/>
          </a:solid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2" name="Plassholder for tekst 16">
            <a:extLst>
              <a:ext uri="{FF2B5EF4-FFF2-40B4-BE49-F238E27FC236}">
                <a16:creationId xmlns:a16="http://schemas.microsoft.com/office/drawing/2014/main" id="{EB48F78F-2FC1-471F-BC69-875A65C545B8}"/>
              </a:ext>
            </a:extLst>
          </p:cNvPr>
          <p:cNvSpPr>
            <a:spLocks noGrp="1"/>
          </p:cNvSpPr>
          <p:nvPr>
            <p:ph type="body" sz="quarter" idx="13" hasCustomPrompt="1"/>
          </p:nvPr>
        </p:nvSpPr>
        <p:spPr>
          <a:xfrm>
            <a:off x="1673195" y="1658954"/>
            <a:ext cx="619588" cy="82915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7" name="Plassholder for tekst 6">
            <a:extLst>
              <a:ext uri="{FF2B5EF4-FFF2-40B4-BE49-F238E27FC236}">
                <a16:creationId xmlns:a16="http://schemas.microsoft.com/office/drawing/2014/main" id="{2EFEFDD2-D973-4469-958B-0D5B490E85CD}"/>
              </a:ext>
            </a:extLst>
          </p:cNvPr>
          <p:cNvSpPr>
            <a:spLocks noGrp="1"/>
          </p:cNvSpPr>
          <p:nvPr>
            <p:ph type="body" sz="quarter" idx="15"/>
          </p:nvPr>
        </p:nvSpPr>
        <p:spPr>
          <a:xfrm>
            <a:off x="327226" y="2488108"/>
            <a:ext cx="3279052" cy="2918283"/>
          </a:xfrm>
        </p:spPr>
        <p:txBody>
          <a:bodyPr lIns="360000" rIns="360000" bIns="432000" anchor="ctr" anchorCtr="0">
            <a:normAutofit/>
          </a:bodyPr>
          <a:lstStyle>
            <a:lvl1pPr marL="0" indent="0" algn="ctr">
              <a:lnSpc>
                <a:spcPct val="120000"/>
              </a:lnSpc>
              <a:buNone/>
              <a:defRPr sz="2250" b="1">
                <a:solidFill>
                  <a:srgbClr val="001639"/>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8"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9"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11"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4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New chapter, dark blue">
    <p:bg>
      <p:bgPr>
        <a:solidFill>
          <a:schemeClr val="bg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1586821-BABB-446F-A766-D818BB160D8E}"/>
              </a:ext>
            </a:extLst>
          </p:cNvPr>
          <p:cNvSpPr>
            <a:spLocks noGrp="1"/>
          </p:cNvSpPr>
          <p:nvPr>
            <p:ph type="pic" sz="quarter" idx="14"/>
          </p:nvPr>
        </p:nvSpPr>
        <p:spPr>
          <a:xfrm>
            <a:off x="2561964" y="750180"/>
            <a:ext cx="6582037" cy="5360814"/>
          </a:xfrm>
          <a:solidFill>
            <a:schemeClr val="bg1">
              <a:lumMod val="85000"/>
            </a:schemeClr>
          </a:solidFill>
        </p:spPr>
        <p:txBody>
          <a:bodyPr/>
          <a:lstStyle/>
          <a:p>
            <a:r>
              <a:rPr lang="nb-NO"/>
              <a:t>Klikk på ikonet for å legge til et bilde</a:t>
            </a:r>
            <a:endParaRPr lang="en-GB" dirty="0"/>
          </a:p>
        </p:txBody>
      </p:sp>
      <p:sp>
        <p:nvSpPr>
          <p:cNvPr id="7" name="Plassholder for tekst 9">
            <a:extLst>
              <a:ext uri="{FF2B5EF4-FFF2-40B4-BE49-F238E27FC236}">
                <a16:creationId xmlns:a16="http://schemas.microsoft.com/office/drawing/2014/main" id="{69F8F10B-9707-4A8A-AAF9-31C770E77AB6}"/>
              </a:ext>
            </a:extLst>
          </p:cNvPr>
          <p:cNvSpPr>
            <a:spLocks noGrp="1"/>
          </p:cNvSpPr>
          <p:nvPr>
            <p:ph type="body" sz="quarter" idx="16" hasCustomPrompt="1"/>
          </p:nvPr>
        </p:nvSpPr>
        <p:spPr>
          <a:xfrm>
            <a:off x="327227" y="1240777"/>
            <a:ext cx="3278408" cy="4377307"/>
          </a:xfrm>
          <a:prstGeom prst="rect">
            <a:avLst/>
          </a:prstGeom>
          <a:solidFill>
            <a:srgbClr val="001639"/>
          </a:solid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6" name="Plassholder for tekst 4">
            <a:extLst>
              <a:ext uri="{FF2B5EF4-FFF2-40B4-BE49-F238E27FC236}">
                <a16:creationId xmlns:a16="http://schemas.microsoft.com/office/drawing/2014/main" id="{583768A8-8819-4609-A0A0-2FAFBE738503}"/>
              </a:ext>
            </a:extLst>
          </p:cNvPr>
          <p:cNvSpPr>
            <a:spLocks noGrp="1"/>
          </p:cNvSpPr>
          <p:nvPr>
            <p:ph type="body" sz="quarter" idx="15" hasCustomPrompt="1"/>
          </p:nvPr>
        </p:nvSpPr>
        <p:spPr>
          <a:xfrm>
            <a:off x="1673195" y="1658954"/>
            <a:ext cx="619588" cy="82915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8" name="Plassholder for tekst 6">
            <a:extLst>
              <a:ext uri="{FF2B5EF4-FFF2-40B4-BE49-F238E27FC236}">
                <a16:creationId xmlns:a16="http://schemas.microsoft.com/office/drawing/2014/main" id="{B241986A-C394-49AB-B014-7D668787B13E}"/>
              </a:ext>
            </a:extLst>
          </p:cNvPr>
          <p:cNvSpPr>
            <a:spLocks noGrp="1"/>
          </p:cNvSpPr>
          <p:nvPr>
            <p:ph type="body" sz="quarter" idx="17"/>
          </p:nvPr>
        </p:nvSpPr>
        <p:spPr>
          <a:xfrm>
            <a:off x="327226" y="2488108"/>
            <a:ext cx="3279052" cy="2918283"/>
          </a:xfrm>
        </p:spPr>
        <p:txBody>
          <a:bodyPr lIns="360000" rIns="360000" bIns="432000" anchor="ctr" anchorCtr="0">
            <a:normAutofit/>
          </a:bodyPr>
          <a:lstStyle>
            <a:lvl1pPr marL="0" indent="0" algn="ctr">
              <a:lnSpc>
                <a:spcPct val="120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0"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1"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12"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7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Picture with Caption">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idx="21"/>
          </p:nvPr>
        </p:nvSpPr>
        <p:spPr>
          <a:xfrm>
            <a:off x="611560" y="1556792"/>
            <a:ext cx="7992440" cy="3937000"/>
          </a:xfrm>
          <a:prstGeom prst="rect">
            <a:avLst/>
          </a:prstGeom>
        </p:spPr>
        <p:txBody>
          <a:bodyPr lIns="0" tIns="0" rIns="0" bIns="0">
            <a:noAutofit/>
          </a:bodyPr>
          <a:lstStyle>
            <a:lvl1pPr marL="0" indent="0" algn="l">
              <a:buSzPct val="100000"/>
              <a:buFontTx/>
              <a:buNone/>
              <a:defRPr sz="2800" cap="all">
                <a:solidFill>
                  <a:srgbClr val="00ABE2"/>
                </a:solidFill>
                <a:latin typeface="Arial Narrow"/>
                <a:cs typeface="Arial Narrow"/>
              </a:defRPr>
            </a:lvl1pPr>
            <a:lvl2pPr>
              <a:buNone/>
              <a:defRPr sz="1400"/>
            </a:lvl2pPr>
          </a:lstStyle>
          <a:p>
            <a:pPr lvl="0"/>
            <a:r>
              <a:rPr lang="ga-IE" dirty="0"/>
              <a:t>Click to edit Master text styles</a:t>
            </a:r>
          </a:p>
        </p:txBody>
      </p:sp>
    </p:spTree>
    <p:extLst>
      <p:ext uri="{BB962C8B-B14F-4D97-AF65-F5344CB8AC3E}">
        <p14:creationId xmlns:p14="http://schemas.microsoft.com/office/powerpoint/2010/main" val="9237479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New chapter, golden">
    <p:bg>
      <p:bgPr>
        <a:solidFill>
          <a:schemeClr val="bg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1586821-BABB-446F-A766-D818BB160D8E}"/>
              </a:ext>
            </a:extLst>
          </p:cNvPr>
          <p:cNvSpPr>
            <a:spLocks noGrp="1"/>
          </p:cNvSpPr>
          <p:nvPr>
            <p:ph type="pic" sz="quarter" idx="14"/>
          </p:nvPr>
        </p:nvSpPr>
        <p:spPr>
          <a:xfrm>
            <a:off x="2561964" y="750180"/>
            <a:ext cx="6582037" cy="5360814"/>
          </a:xfrm>
          <a:solidFill>
            <a:schemeClr val="bg1">
              <a:lumMod val="85000"/>
            </a:schemeClr>
          </a:solidFill>
        </p:spPr>
        <p:txBody>
          <a:bodyPr/>
          <a:lstStyle/>
          <a:p>
            <a:r>
              <a:rPr lang="nb-NO"/>
              <a:t>Klikk på ikonet for å legge til et bilde</a:t>
            </a:r>
            <a:endParaRPr lang="en-GB" dirty="0"/>
          </a:p>
        </p:txBody>
      </p:sp>
      <p:sp>
        <p:nvSpPr>
          <p:cNvPr id="7" name="Plassholder for tekst 9">
            <a:extLst>
              <a:ext uri="{FF2B5EF4-FFF2-40B4-BE49-F238E27FC236}">
                <a16:creationId xmlns:a16="http://schemas.microsoft.com/office/drawing/2014/main" id="{D2A9011E-072B-4825-A86B-CFBAB74E37F9}"/>
              </a:ext>
            </a:extLst>
          </p:cNvPr>
          <p:cNvSpPr>
            <a:spLocks noGrp="1"/>
          </p:cNvSpPr>
          <p:nvPr>
            <p:ph type="body" sz="quarter" idx="16" hasCustomPrompt="1"/>
          </p:nvPr>
        </p:nvSpPr>
        <p:spPr>
          <a:xfrm>
            <a:off x="327227" y="1240777"/>
            <a:ext cx="3278408" cy="4377307"/>
          </a:xfrm>
          <a:prstGeom prst="rect">
            <a:avLst/>
          </a:prstGeom>
          <a:solidFill>
            <a:srgbClr val="A6845C"/>
          </a:solid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6" name="Plassholder for tekst 4">
            <a:extLst>
              <a:ext uri="{FF2B5EF4-FFF2-40B4-BE49-F238E27FC236}">
                <a16:creationId xmlns:a16="http://schemas.microsoft.com/office/drawing/2014/main" id="{583768A8-8819-4609-A0A0-2FAFBE738503}"/>
              </a:ext>
            </a:extLst>
          </p:cNvPr>
          <p:cNvSpPr>
            <a:spLocks noGrp="1"/>
          </p:cNvSpPr>
          <p:nvPr>
            <p:ph type="body" sz="quarter" idx="15" hasCustomPrompt="1"/>
          </p:nvPr>
        </p:nvSpPr>
        <p:spPr>
          <a:xfrm>
            <a:off x="1673195" y="1658954"/>
            <a:ext cx="619588" cy="829153"/>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8" name="Plassholder for tekst 6">
            <a:extLst>
              <a:ext uri="{FF2B5EF4-FFF2-40B4-BE49-F238E27FC236}">
                <a16:creationId xmlns:a16="http://schemas.microsoft.com/office/drawing/2014/main" id="{DFE43C54-F231-421E-A595-7283D5392692}"/>
              </a:ext>
            </a:extLst>
          </p:cNvPr>
          <p:cNvSpPr>
            <a:spLocks noGrp="1"/>
          </p:cNvSpPr>
          <p:nvPr>
            <p:ph type="body" sz="quarter" idx="17"/>
          </p:nvPr>
        </p:nvSpPr>
        <p:spPr>
          <a:xfrm>
            <a:off x="327226" y="2488108"/>
            <a:ext cx="3279052" cy="2918283"/>
          </a:xfrm>
        </p:spPr>
        <p:txBody>
          <a:bodyPr lIns="360000" rIns="360000" bIns="432000" anchor="ctr" anchorCtr="0">
            <a:normAutofit/>
          </a:bodyPr>
          <a:lstStyle>
            <a:lvl1pPr marL="0" indent="0" algn="ctr">
              <a:lnSpc>
                <a:spcPct val="120000"/>
              </a:lnSpc>
              <a:buNone/>
              <a:defRPr sz="2250"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0" name="TekstSylinder 13">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11"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12" name="TekstSylinder 4">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65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pecial slide short title">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03AEAD4E-1EC8-4C57-BA76-85BA349C4319}"/>
              </a:ext>
            </a:extLst>
          </p:cNvPr>
          <p:cNvSpPr>
            <a:spLocks noGrp="1"/>
          </p:cNvSpPr>
          <p:nvPr>
            <p:ph sz="half" idx="20"/>
          </p:nvPr>
        </p:nvSpPr>
        <p:spPr>
          <a:xfrm>
            <a:off x="4651188" y="750182"/>
            <a:ext cx="4012691" cy="2576412"/>
          </a:xfrm>
          <a:solidFill>
            <a:schemeClr val="accent2"/>
          </a:solidFill>
        </p:spPr>
        <p:txBody>
          <a:bodyPr lIns="144000" tIns="90000" rIns="144000" bIns="90000" anchor="t" anchorCtr="0"/>
          <a:lstStyle>
            <a:lvl1pPr algn="l">
              <a:defRPr sz="2250" b="1"/>
            </a:lvl1pPr>
            <a:lvl2pPr algn="l">
              <a:defRPr sz="1500"/>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a:extLst>
              <a:ext uri="{FF2B5EF4-FFF2-40B4-BE49-F238E27FC236}">
                <a16:creationId xmlns:a16="http://schemas.microsoft.com/office/drawing/2014/main" id="{CBBED92E-36C7-4AC1-B14C-41D2B90B0DC0}"/>
              </a:ext>
            </a:extLst>
          </p:cNvPr>
          <p:cNvSpPr>
            <a:spLocks noGrp="1"/>
          </p:cNvSpPr>
          <p:nvPr>
            <p:ph sz="half" idx="21"/>
          </p:nvPr>
        </p:nvSpPr>
        <p:spPr>
          <a:xfrm>
            <a:off x="4651188" y="3536566"/>
            <a:ext cx="4012691" cy="2576412"/>
          </a:xfrm>
          <a:solidFill>
            <a:schemeClr val="accent2"/>
          </a:solidFill>
        </p:spPr>
        <p:txBody>
          <a:bodyPr lIns="144000" tIns="90000" rIns="144000" bIns="90000" anchor="b" anchorCtr="0"/>
          <a:lstStyle>
            <a:lvl1pPr algn="l">
              <a:defRPr sz="2250" b="1"/>
            </a:lvl1pPr>
            <a:lvl2pPr algn="l">
              <a:defRPr sz="1500"/>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42A3A9CD-0E85-4C4F-90A1-4B5BD923B4BF}"/>
              </a:ext>
            </a:extLst>
          </p:cNvPr>
          <p:cNvSpPr>
            <a:spLocks noGrp="1"/>
          </p:cNvSpPr>
          <p:nvPr>
            <p:ph sz="half" idx="22"/>
          </p:nvPr>
        </p:nvSpPr>
        <p:spPr>
          <a:xfrm>
            <a:off x="2565654" y="750182"/>
            <a:ext cx="1927159" cy="2576412"/>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a:extLst>
              <a:ext uri="{FF2B5EF4-FFF2-40B4-BE49-F238E27FC236}">
                <a16:creationId xmlns:a16="http://schemas.microsoft.com/office/drawing/2014/main" id="{558D2BEF-D65E-4E0A-954B-4A84CA17B6AE}"/>
              </a:ext>
            </a:extLst>
          </p:cNvPr>
          <p:cNvSpPr>
            <a:spLocks noGrp="1"/>
          </p:cNvSpPr>
          <p:nvPr>
            <p:ph sz="half" idx="23"/>
          </p:nvPr>
        </p:nvSpPr>
        <p:spPr>
          <a:xfrm>
            <a:off x="2565654" y="3536566"/>
            <a:ext cx="1927159" cy="2576412"/>
          </a:xfrm>
          <a:solidFill>
            <a:schemeClr val="accent2"/>
          </a:solidFill>
        </p:spPr>
        <p:txBody>
          <a:bodyPr lIns="144000" tIns="90000" rIns="144000" bIns="90000" anchor="b"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3728283"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3977132"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2" name="Plassholder for innhold 1">
            <a:extLst>
              <a:ext uri="{FF2B5EF4-FFF2-40B4-BE49-F238E27FC236}">
                <a16:creationId xmlns:a16="http://schemas.microsoft.com/office/drawing/2014/main" id="{34625A07-22AA-44A3-BED4-DA20640AF0F2}"/>
              </a:ext>
            </a:extLst>
          </p:cNvPr>
          <p:cNvSpPr>
            <a:spLocks noGrp="1"/>
          </p:cNvSpPr>
          <p:nvPr>
            <p:ph sz="quarter" idx="32"/>
          </p:nvPr>
        </p:nvSpPr>
        <p:spPr>
          <a:xfrm>
            <a:off x="4243941"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7" name="Plassholder for tekst 10">
            <a:extLst>
              <a:ext uri="{FF2B5EF4-FFF2-40B4-BE49-F238E27FC236}">
                <a16:creationId xmlns:a16="http://schemas.microsoft.com/office/drawing/2014/main" id="{0AC81652-F3EB-4D17-A72C-500EA3DB16C1}"/>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19" name="Plassholder for tekst 3">
            <a:extLst>
              <a:ext uri="{FF2B5EF4-FFF2-40B4-BE49-F238E27FC236}">
                <a16:creationId xmlns:a16="http://schemas.microsoft.com/office/drawing/2014/main" id="{B944CEE7-FF22-4AF9-BFD1-50E6B7A9D353}"/>
              </a:ext>
            </a:extLst>
          </p:cNvPr>
          <p:cNvSpPr>
            <a:spLocks noGrp="1"/>
          </p:cNvSpPr>
          <p:nvPr>
            <p:ph type="body" sz="quarter" idx="33"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34945990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pecial slide short title, picture only">
    <p:bg>
      <p:bgPr>
        <a:solidFill>
          <a:schemeClr val="bg1"/>
        </a:solidFill>
        <a:effectLst/>
      </p:bgPr>
    </p:bg>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3D536C38-58C0-4D1D-8293-E2010EBB867E}"/>
              </a:ext>
            </a:extLst>
          </p:cNvPr>
          <p:cNvSpPr>
            <a:spLocks noGrp="1"/>
          </p:cNvSpPr>
          <p:nvPr>
            <p:ph type="pic" sz="quarter" idx="36"/>
          </p:nvPr>
        </p:nvSpPr>
        <p:spPr>
          <a:xfrm>
            <a:off x="2565655" y="750182"/>
            <a:ext cx="1927159"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9" name="Plassholder for bilde 8">
            <a:extLst>
              <a:ext uri="{FF2B5EF4-FFF2-40B4-BE49-F238E27FC236}">
                <a16:creationId xmlns:a16="http://schemas.microsoft.com/office/drawing/2014/main" id="{4B5AF019-7FDC-49FE-9A58-25C113B29E90}"/>
              </a:ext>
            </a:extLst>
          </p:cNvPr>
          <p:cNvSpPr>
            <a:spLocks noGrp="1"/>
          </p:cNvSpPr>
          <p:nvPr>
            <p:ph type="pic" sz="quarter" idx="35"/>
          </p:nvPr>
        </p:nvSpPr>
        <p:spPr>
          <a:xfrm>
            <a:off x="2565655" y="3536566"/>
            <a:ext cx="1927159"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3" name="Plassholder for bilde 2">
            <a:extLst>
              <a:ext uri="{FF2B5EF4-FFF2-40B4-BE49-F238E27FC236}">
                <a16:creationId xmlns:a16="http://schemas.microsoft.com/office/drawing/2014/main" id="{8080A9CE-F63A-47AF-805C-C756D055EF5E}"/>
              </a:ext>
            </a:extLst>
          </p:cNvPr>
          <p:cNvSpPr>
            <a:spLocks noGrp="1"/>
          </p:cNvSpPr>
          <p:nvPr>
            <p:ph type="pic" sz="quarter" idx="33"/>
          </p:nvPr>
        </p:nvSpPr>
        <p:spPr>
          <a:xfrm>
            <a:off x="4651189" y="3536566"/>
            <a:ext cx="4012691"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5" name="Plassholder for bilde 4">
            <a:extLst>
              <a:ext uri="{FF2B5EF4-FFF2-40B4-BE49-F238E27FC236}">
                <a16:creationId xmlns:a16="http://schemas.microsoft.com/office/drawing/2014/main" id="{27C592B4-76E2-48BB-BA0D-CBA875ABEB8D}"/>
              </a:ext>
            </a:extLst>
          </p:cNvPr>
          <p:cNvSpPr>
            <a:spLocks noGrp="1"/>
          </p:cNvSpPr>
          <p:nvPr>
            <p:ph type="pic" sz="quarter" idx="34"/>
          </p:nvPr>
        </p:nvSpPr>
        <p:spPr>
          <a:xfrm>
            <a:off x="4651189" y="750182"/>
            <a:ext cx="4012691" cy="2576412"/>
          </a:xfrm>
          <a:prstGeom prst="rect">
            <a:avLst/>
          </a:prstGeom>
          <a:solidFill>
            <a:schemeClr val="accent2"/>
          </a:solidFill>
        </p:spPr>
        <p:txBody>
          <a:bodyPr lIns="144000" tIns="90000" rIns="144000" bIns="90000"/>
          <a:lstStyle>
            <a:lvl1pPr>
              <a:defRPr>
                <a:solidFill>
                  <a:srgbClr val="001639"/>
                </a:solidFill>
              </a:defRPr>
            </a:lvl1pPr>
          </a:lstStyle>
          <a:p>
            <a:r>
              <a:rPr lang="nb-NO"/>
              <a:t>Klikk på ikonet for å legge til et bilde</a:t>
            </a:r>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3728283"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3977132"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2" name="Plassholder for innhold 1">
            <a:extLst>
              <a:ext uri="{FF2B5EF4-FFF2-40B4-BE49-F238E27FC236}">
                <a16:creationId xmlns:a16="http://schemas.microsoft.com/office/drawing/2014/main" id="{34625A07-22AA-44A3-BED4-DA20640AF0F2}"/>
              </a:ext>
            </a:extLst>
          </p:cNvPr>
          <p:cNvSpPr>
            <a:spLocks noGrp="1"/>
          </p:cNvSpPr>
          <p:nvPr>
            <p:ph sz="quarter" idx="32"/>
          </p:nvPr>
        </p:nvSpPr>
        <p:spPr>
          <a:xfrm>
            <a:off x="4243941"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7" name="Plassholder for tekst 10">
            <a:extLst>
              <a:ext uri="{FF2B5EF4-FFF2-40B4-BE49-F238E27FC236}">
                <a16:creationId xmlns:a16="http://schemas.microsoft.com/office/drawing/2014/main" id="{AD925256-C858-416B-858B-992ECCFC0981}"/>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16" name="Plassholder for tekst 3">
            <a:extLst>
              <a:ext uri="{FF2B5EF4-FFF2-40B4-BE49-F238E27FC236}">
                <a16:creationId xmlns:a16="http://schemas.microsoft.com/office/drawing/2014/main" id="{482F3D1E-77C2-4A4C-B492-05E6E29EEA03}"/>
              </a:ext>
            </a:extLst>
          </p:cNvPr>
          <p:cNvSpPr>
            <a:spLocks noGrp="1"/>
          </p:cNvSpPr>
          <p:nvPr>
            <p:ph type="body" sz="quarter" idx="37"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1461637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pecial slide long title">
    <p:bg>
      <p:bgPr>
        <a:solidFill>
          <a:schemeClr val="bg1"/>
        </a:solidFill>
        <a:effectLst/>
      </p:bgPr>
    </p:bg>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7" name="Plassholder for tekst 10">
            <a:extLst>
              <a:ext uri="{FF2B5EF4-FFF2-40B4-BE49-F238E27FC236}">
                <a16:creationId xmlns:a16="http://schemas.microsoft.com/office/drawing/2014/main" id="{AD925256-C858-416B-858B-992ECCFC0981}"/>
              </a:ext>
            </a:extLst>
          </p:cNvPr>
          <p:cNvSpPr>
            <a:spLocks noGrp="1"/>
          </p:cNvSpPr>
          <p:nvPr>
            <p:ph type="body" sz="quarter" idx="16"/>
          </p:nvPr>
        </p:nvSpPr>
        <p:spPr>
          <a:xfrm>
            <a:off x="480121" y="3438001"/>
            <a:ext cx="400388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8" name="Content Placeholder 2">
            <a:extLst>
              <a:ext uri="{FF2B5EF4-FFF2-40B4-BE49-F238E27FC236}">
                <a16:creationId xmlns:a16="http://schemas.microsoft.com/office/drawing/2014/main" id="{03AEAD4E-1EC8-4C57-BA76-85BA349C4319}"/>
              </a:ext>
            </a:extLst>
          </p:cNvPr>
          <p:cNvSpPr>
            <a:spLocks noGrp="1"/>
          </p:cNvSpPr>
          <p:nvPr>
            <p:ph sz="half" idx="20"/>
          </p:nvPr>
        </p:nvSpPr>
        <p:spPr>
          <a:xfrm>
            <a:off x="6733862" y="750182"/>
            <a:ext cx="1930017" cy="2576412"/>
          </a:xfrm>
          <a:solidFill>
            <a:schemeClr val="accent2"/>
          </a:solidFill>
        </p:spPr>
        <p:txBody>
          <a:bodyPr lIns="144000" tIns="90000" rIns="144000" bIns="90000" anchor="t"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a:extLst>
              <a:ext uri="{FF2B5EF4-FFF2-40B4-BE49-F238E27FC236}">
                <a16:creationId xmlns:a16="http://schemas.microsoft.com/office/drawing/2014/main" id="{CBBED92E-36C7-4AC1-B14C-41D2B90B0DC0}"/>
              </a:ext>
            </a:extLst>
          </p:cNvPr>
          <p:cNvSpPr>
            <a:spLocks noGrp="1"/>
          </p:cNvSpPr>
          <p:nvPr>
            <p:ph sz="half" idx="21"/>
          </p:nvPr>
        </p:nvSpPr>
        <p:spPr>
          <a:xfrm>
            <a:off x="6733862" y="3536566"/>
            <a:ext cx="1930017" cy="2576412"/>
          </a:xfrm>
          <a:solidFill>
            <a:schemeClr val="accent2"/>
          </a:solidFill>
        </p:spPr>
        <p:txBody>
          <a:bodyPr lIns="144000" tIns="90000" rIns="144000" bIns="90000" anchor="b"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42A3A9CD-0E85-4C4F-90A1-4B5BD923B4BF}"/>
              </a:ext>
            </a:extLst>
          </p:cNvPr>
          <p:cNvSpPr>
            <a:spLocks noGrp="1"/>
          </p:cNvSpPr>
          <p:nvPr>
            <p:ph sz="half" idx="22"/>
          </p:nvPr>
        </p:nvSpPr>
        <p:spPr>
          <a:xfrm>
            <a:off x="4648328" y="750182"/>
            <a:ext cx="1930017" cy="2576412"/>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a:extLst>
              <a:ext uri="{FF2B5EF4-FFF2-40B4-BE49-F238E27FC236}">
                <a16:creationId xmlns:a16="http://schemas.microsoft.com/office/drawing/2014/main" id="{558D2BEF-D65E-4E0A-954B-4A84CA17B6AE}"/>
              </a:ext>
            </a:extLst>
          </p:cNvPr>
          <p:cNvSpPr>
            <a:spLocks noGrp="1"/>
          </p:cNvSpPr>
          <p:nvPr>
            <p:ph sz="half" idx="23"/>
          </p:nvPr>
        </p:nvSpPr>
        <p:spPr>
          <a:xfrm>
            <a:off x="4648328" y="3536566"/>
            <a:ext cx="1930017" cy="2576412"/>
          </a:xfrm>
          <a:solidFill>
            <a:schemeClr val="accent2"/>
          </a:solidFill>
        </p:spPr>
        <p:txBody>
          <a:bodyPr lIns="144000" tIns="90000" rIns="144000" bIns="90000" anchor="b"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5" name="Plassholder for innhold 1">
            <a:extLst>
              <a:ext uri="{FF2B5EF4-FFF2-40B4-BE49-F238E27FC236}">
                <a16:creationId xmlns:a16="http://schemas.microsoft.com/office/drawing/2014/main" id="{C98411DD-F946-48B2-9875-323348AF6E92}"/>
              </a:ext>
            </a:extLst>
          </p:cNvPr>
          <p:cNvSpPr>
            <a:spLocks noGrp="1"/>
          </p:cNvSpPr>
          <p:nvPr>
            <p:ph sz="quarter" idx="32"/>
          </p:nvPr>
        </p:nvSpPr>
        <p:spPr>
          <a:xfrm>
            <a:off x="6323637" y="3061193"/>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8" name="Plassholder for tekst 3">
            <a:extLst>
              <a:ext uri="{FF2B5EF4-FFF2-40B4-BE49-F238E27FC236}">
                <a16:creationId xmlns:a16="http://schemas.microsoft.com/office/drawing/2014/main" id="{DBB01DAC-F6A1-4E5E-8F58-4C8F409E7660}"/>
              </a:ext>
            </a:extLst>
          </p:cNvPr>
          <p:cNvSpPr>
            <a:spLocks noGrp="1"/>
          </p:cNvSpPr>
          <p:nvPr>
            <p:ph type="body" sz="quarter" idx="37" hasCustomPrompt="1"/>
          </p:nvPr>
        </p:nvSpPr>
        <p:spPr>
          <a:xfrm>
            <a:off x="480123" y="2126974"/>
            <a:ext cx="401269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38651173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ecial slide long title, pictures only">
    <p:bg>
      <p:bgPr>
        <a:solidFill>
          <a:schemeClr val="bg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FD9D673-C144-485C-B86E-4BECB113CA5B}"/>
              </a:ext>
            </a:extLst>
          </p:cNvPr>
          <p:cNvSpPr>
            <a:spLocks noGrp="1"/>
          </p:cNvSpPr>
          <p:nvPr>
            <p:ph type="pic" sz="quarter" idx="35"/>
          </p:nvPr>
        </p:nvSpPr>
        <p:spPr>
          <a:xfrm>
            <a:off x="6733862" y="750182"/>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2" name="Plassholder for bilde 1">
            <a:extLst>
              <a:ext uri="{FF2B5EF4-FFF2-40B4-BE49-F238E27FC236}">
                <a16:creationId xmlns:a16="http://schemas.microsoft.com/office/drawing/2014/main" id="{0F5840C5-82EA-4619-A693-4526FAF5E8E3}"/>
              </a:ext>
            </a:extLst>
          </p:cNvPr>
          <p:cNvSpPr>
            <a:spLocks noGrp="1"/>
          </p:cNvSpPr>
          <p:nvPr>
            <p:ph type="pic" sz="quarter" idx="33"/>
          </p:nvPr>
        </p:nvSpPr>
        <p:spPr>
          <a:xfrm>
            <a:off x="4648328" y="750182"/>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3" name="Plassholder for bilde 2">
            <a:extLst>
              <a:ext uri="{FF2B5EF4-FFF2-40B4-BE49-F238E27FC236}">
                <a16:creationId xmlns:a16="http://schemas.microsoft.com/office/drawing/2014/main" id="{83698E97-A419-4DAC-AC23-8E95B4AB57DF}"/>
              </a:ext>
            </a:extLst>
          </p:cNvPr>
          <p:cNvSpPr>
            <a:spLocks noGrp="1"/>
          </p:cNvSpPr>
          <p:nvPr>
            <p:ph type="pic" sz="quarter" idx="34"/>
          </p:nvPr>
        </p:nvSpPr>
        <p:spPr>
          <a:xfrm>
            <a:off x="4648328"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9" name="Plassholder for bilde 8">
            <a:extLst>
              <a:ext uri="{FF2B5EF4-FFF2-40B4-BE49-F238E27FC236}">
                <a16:creationId xmlns:a16="http://schemas.microsoft.com/office/drawing/2014/main" id="{0B94246B-CCE5-4271-8254-9221CD0FC5AF}"/>
              </a:ext>
            </a:extLst>
          </p:cNvPr>
          <p:cNvSpPr>
            <a:spLocks noGrp="1"/>
          </p:cNvSpPr>
          <p:nvPr>
            <p:ph type="pic" sz="quarter" idx="36"/>
          </p:nvPr>
        </p:nvSpPr>
        <p:spPr>
          <a:xfrm>
            <a:off x="6733862"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GB" dirty="0"/>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5" name="Plassholder for innhold 1">
            <a:extLst>
              <a:ext uri="{FF2B5EF4-FFF2-40B4-BE49-F238E27FC236}">
                <a16:creationId xmlns:a16="http://schemas.microsoft.com/office/drawing/2014/main" id="{C98411DD-F946-48B2-9875-323348AF6E92}"/>
              </a:ext>
            </a:extLst>
          </p:cNvPr>
          <p:cNvSpPr>
            <a:spLocks noGrp="1"/>
          </p:cNvSpPr>
          <p:nvPr>
            <p:ph sz="quarter" idx="32"/>
          </p:nvPr>
        </p:nvSpPr>
        <p:spPr>
          <a:xfrm>
            <a:off x="6323637" y="3061193"/>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17" name="Plassholder for tekst 10">
            <a:extLst>
              <a:ext uri="{FF2B5EF4-FFF2-40B4-BE49-F238E27FC236}">
                <a16:creationId xmlns:a16="http://schemas.microsoft.com/office/drawing/2014/main" id="{A4CCF822-803F-43D6-9552-A130BB9789EF}"/>
              </a:ext>
            </a:extLst>
          </p:cNvPr>
          <p:cNvSpPr>
            <a:spLocks noGrp="1"/>
          </p:cNvSpPr>
          <p:nvPr>
            <p:ph type="body" sz="quarter" idx="16"/>
          </p:nvPr>
        </p:nvSpPr>
        <p:spPr>
          <a:xfrm>
            <a:off x="480121" y="3438001"/>
            <a:ext cx="4003880"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18" name="Plassholder for tekst 3">
            <a:extLst>
              <a:ext uri="{FF2B5EF4-FFF2-40B4-BE49-F238E27FC236}">
                <a16:creationId xmlns:a16="http://schemas.microsoft.com/office/drawing/2014/main" id="{88328CA5-521D-49C0-A5FB-4EC5862E8693}"/>
              </a:ext>
            </a:extLst>
          </p:cNvPr>
          <p:cNvSpPr>
            <a:spLocks noGrp="1"/>
          </p:cNvSpPr>
          <p:nvPr>
            <p:ph type="body" sz="quarter" idx="37" hasCustomPrompt="1"/>
          </p:nvPr>
        </p:nvSpPr>
        <p:spPr>
          <a:xfrm>
            <a:off x="480123" y="2126974"/>
            <a:ext cx="4012690"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6201249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pecial slice five contentboxes">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8" name="Content Placeholder 2">
            <a:extLst>
              <a:ext uri="{FF2B5EF4-FFF2-40B4-BE49-F238E27FC236}">
                <a16:creationId xmlns:a16="http://schemas.microsoft.com/office/drawing/2014/main" id="{03AEAD4E-1EC8-4C57-BA76-85BA349C4319}"/>
              </a:ext>
            </a:extLst>
          </p:cNvPr>
          <p:cNvSpPr>
            <a:spLocks noGrp="1"/>
          </p:cNvSpPr>
          <p:nvPr>
            <p:ph sz="half" idx="20"/>
          </p:nvPr>
        </p:nvSpPr>
        <p:spPr>
          <a:xfrm>
            <a:off x="6733862" y="750181"/>
            <a:ext cx="1930017" cy="2576412"/>
          </a:xfrm>
          <a:solidFill>
            <a:schemeClr val="accent2"/>
          </a:solidFill>
        </p:spPr>
        <p:txBody>
          <a:bodyPr lIns="144000" tIns="90000" rIns="144000" bIns="90000" anchor="t"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a:extLst>
              <a:ext uri="{FF2B5EF4-FFF2-40B4-BE49-F238E27FC236}">
                <a16:creationId xmlns:a16="http://schemas.microsoft.com/office/drawing/2014/main" id="{CBBED92E-36C7-4AC1-B14C-41D2B90B0DC0}"/>
              </a:ext>
            </a:extLst>
          </p:cNvPr>
          <p:cNvSpPr>
            <a:spLocks noGrp="1"/>
          </p:cNvSpPr>
          <p:nvPr>
            <p:ph sz="half" idx="21"/>
          </p:nvPr>
        </p:nvSpPr>
        <p:spPr>
          <a:xfrm>
            <a:off x="6733862" y="3536566"/>
            <a:ext cx="1930017" cy="2576412"/>
          </a:xfrm>
          <a:solidFill>
            <a:schemeClr val="accent2"/>
          </a:solidFill>
        </p:spPr>
        <p:txBody>
          <a:bodyPr lIns="144000" tIns="90000" rIns="144000" bIns="90000" anchor="b" anchorCtr="0"/>
          <a:lstStyle>
            <a:lvl1pPr algn="r">
              <a:defRPr sz="1500" b="1"/>
            </a:lvl1pPr>
            <a:lvl2pPr algn="r">
              <a:defRPr/>
            </a:lvl2pPr>
            <a:lvl3pPr algn="r">
              <a:defRPr/>
            </a:lvl3pPr>
            <a:lvl4pPr algn="r">
              <a:defRPr/>
            </a:lvl4pPr>
            <a:lvl5pPr algn="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42A3A9CD-0E85-4C4F-90A1-4B5BD923B4BF}"/>
              </a:ext>
            </a:extLst>
          </p:cNvPr>
          <p:cNvSpPr>
            <a:spLocks noGrp="1"/>
          </p:cNvSpPr>
          <p:nvPr>
            <p:ph sz="half" idx="22"/>
          </p:nvPr>
        </p:nvSpPr>
        <p:spPr>
          <a:xfrm>
            <a:off x="4648328" y="750181"/>
            <a:ext cx="1930017" cy="2576412"/>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a:extLst>
              <a:ext uri="{FF2B5EF4-FFF2-40B4-BE49-F238E27FC236}">
                <a16:creationId xmlns:a16="http://schemas.microsoft.com/office/drawing/2014/main" id="{558D2BEF-D65E-4E0A-954B-4A84CA17B6AE}"/>
              </a:ext>
            </a:extLst>
          </p:cNvPr>
          <p:cNvSpPr>
            <a:spLocks noGrp="1"/>
          </p:cNvSpPr>
          <p:nvPr>
            <p:ph sz="half" idx="23"/>
          </p:nvPr>
        </p:nvSpPr>
        <p:spPr>
          <a:xfrm>
            <a:off x="4648328" y="3536566"/>
            <a:ext cx="1930017" cy="2576412"/>
          </a:xfrm>
          <a:solidFill>
            <a:schemeClr val="accent2"/>
          </a:solidFill>
        </p:spPr>
        <p:txBody>
          <a:bodyPr lIns="144000" tIns="90000" rIns="144000" bIns="90000" anchor="b"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5" name="Content Placeholder 2">
            <a:extLst>
              <a:ext uri="{FF2B5EF4-FFF2-40B4-BE49-F238E27FC236}">
                <a16:creationId xmlns:a16="http://schemas.microsoft.com/office/drawing/2014/main" id="{8653E4DC-128A-4713-9A44-7CCFCF3AFF2C}"/>
              </a:ext>
            </a:extLst>
          </p:cNvPr>
          <p:cNvSpPr>
            <a:spLocks noGrp="1"/>
          </p:cNvSpPr>
          <p:nvPr>
            <p:ph sz="half" idx="32"/>
          </p:nvPr>
        </p:nvSpPr>
        <p:spPr>
          <a:xfrm>
            <a:off x="2569475" y="750182"/>
            <a:ext cx="1930017" cy="5357636"/>
          </a:xfrm>
          <a:solidFill>
            <a:schemeClr val="accent2"/>
          </a:solidFill>
        </p:spPr>
        <p:txBody>
          <a:bodyPr lIns="144000" tIns="90000" rIns="144000" bIns="90000" anchor="t" anchorCtr="0"/>
          <a:lstStyle>
            <a:lvl1pPr>
              <a:defRPr sz="1500" b="1"/>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7" name="Plassholder for innhold 1">
            <a:extLst>
              <a:ext uri="{FF2B5EF4-FFF2-40B4-BE49-F238E27FC236}">
                <a16:creationId xmlns:a16="http://schemas.microsoft.com/office/drawing/2014/main" id="{1343B480-9E8A-43C4-A82D-03E098F947C0}"/>
              </a:ext>
            </a:extLst>
          </p:cNvPr>
          <p:cNvSpPr>
            <a:spLocks noGrp="1"/>
          </p:cNvSpPr>
          <p:nvPr>
            <p:ph sz="quarter" idx="33"/>
          </p:nvPr>
        </p:nvSpPr>
        <p:spPr>
          <a:xfrm>
            <a:off x="6323236"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8" name="Plassholder for tekst 10">
            <a:extLst>
              <a:ext uri="{FF2B5EF4-FFF2-40B4-BE49-F238E27FC236}">
                <a16:creationId xmlns:a16="http://schemas.microsoft.com/office/drawing/2014/main" id="{56B06E5B-200A-43BB-8B56-21F1084BBA65}"/>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1" name="Plassholder for tekst 3">
            <a:extLst>
              <a:ext uri="{FF2B5EF4-FFF2-40B4-BE49-F238E27FC236}">
                <a16:creationId xmlns:a16="http://schemas.microsoft.com/office/drawing/2014/main" id="{3D681719-F6C9-4307-8387-1F514F5FEED1}"/>
              </a:ext>
            </a:extLst>
          </p:cNvPr>
          <p:cNvSpPr>
            <a:spLocks noGrp="1"/>
          </p:cNvSpPr>
          <p:nvPr>
            <p:ph type="body" sz="quarter" idx="34"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21895981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pecial slice five pictures">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8A30FB1-9E28-46D9-B4EB-B2FC145DAAB1}"/>
              </a:ext>
            </a:extLst>
          </p:cNvPr>
          <p:cNvSpPr>
            <a:spLocks noGrp="1"/>
          </p:cNvSpPr>
          <p:nvPr>
            <p:ph type="pic" sz="quarter" idx="35"/>
          </p:nvPr>
        </p:nvSpPr>
        <p:spPr>
          <a:xfrm>
            <a:off x="4648328"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5" name="Plassholder for bilde 4">
            <a:extLst>
              <a:ext uri="{FF2B5EF4-FFF2-40B4-BE49-F238E27FC236}">
                <a16:creationId xmlns:a16="http://schemas.microsoft.com/office/drawing/2014/main" id="{A1CD2809-5CF5-4AC7-97B5-0B15949F0D9F}"/>
              </a:ext>
            </a:extLst>
          </p:cNvPr>
          <p:cNvSpPr>
            <a:spLocks noGrp="1"/>
          </p:cNvSpPr>
          <p:nvPr>
            <p:ph type="pic" sz="quarter" idx="36"/>
          </p:nvPr>
        </p:nvSpPr>
        <p:spPr>
          <a:xfrm>
            <a:off x="4648328" y="750181"/>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16" name="Plassholder for bilde 15">
            <a:extLst>
              <a:ext uri="{FF2B5EF4-FFF2-40B4-BE49-F238E27FC236}">
                <a16:creationId xmlns:a16="http://schemas.microsoft.com/office/drawing/2014/main" id="{EE28B525-B554-47FD-AB30-78CF98C5AE62}"/>
              </a:ext>
            </a:extLst>
          </p:cNvPr>
          <p:cNvSpPr>
            <a:spLocks noGrp="1"/>
          </p:cNvSpPr>
          <p:nvPr>
            <p:ph type="pic" sz="quarter" idx="38"/>
          </p:nvPr>
        </p:nvSpPr>
        <p:spPr>
          <a:xfrm>
            <a:off x="6733862" y="3536566"/>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9" name="Plassholder for bilde 8">
            <a:extLst>
              <a:ext uri="{FF2B5EF4-FFF2-40B4-BE49-F238E27FC236}">
                <a16:creationId xmlns:a16="http://schemas.microsoft.com/office/drawing/2014/main" id="{8B08171A-3F05-4809-B352-427F985217F6}"/>
              </a:ext>
            </a:extLst>
          </p:cNvPr>
          <p:cNvSpPr>
            <a:spLocks noGrp="1"/>
          </p:cNvSpPr>
          <p:nvPr>
            <p:ph type="pic" sz="quarter" idx="37"/>
          </p:nvPr>
        </p:nvSpPr>
        <p:spPr>
          <a:xfrm>
            <a:off x="6733862" y="750181"/>
            <a:ext cx="1930017" cy="2576412"/>
          </a:xfrm>
          <a:prstGeom prst="rect">
            <a:avLst/>
          </a:prstGeom>
          <a:solidFill>
            <a:schemeClr val="accent2"/>
          </a:solidFill>
        </p:spPr>
        <p:txBody>
          <a:bodyPr lIns="144000" tIns="90000" rIns="144000" bIns="90000"/>
          <a:lstStyle/>
          <a:p>
            <a:r>
              <a:rPr lang="nb-NO"/>
              <a:t>Klikk på ikonet for å legge til et bilde</a:t>
            </a:r>
          </a:p>
        </p:txBody>
      </p:sp>
      <p:sp>
        <p:nvSpPr>
          <p:cNvPr id="4" name="Plassholder for tekst 3">
            <a:extLst>
              <a:ext uri="{FF2B5EF4-FFF2-40B4-BE49-F238E27FC236}">
                <a16:creationId xmlns:a16="http://schemas.microsoft.com/office/drawing/2014/main" id="{C9391D84-3634-4B22-8A41-39B73459405D}"/>
              </a:ext>
            </a:extLst>
          </p:cNvPr>
          <p:cNvSpPr>
            <a:spLocks noGrp="1"/>
          </p:cNvSpPr>
          <p:nvPr>
            <p:ph type="body" sz="quarter" idx="30" hasCustomPrompt="1"/>
          </p:nvPr>
        </p:nvSpPr>
        <p:spPr>
          <a:xfrm>
            <a:off x="5810957" y="2304061"/>
            <a:ext cx="1687434" cy="2249879"/>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
        <p:nvSpPr>
          <p:cNvPr id="14" name="Text Placeholder 16">
            <a:extLst>
              <a:ext uri="{FF2B5EF4-FFF2-40B4-BE49-F238E27FC236}">
                <a16:creationId xmlns:a16="http://schemas.microsoft.com/office/drawing/2014/main" id="{466D157E-A39B-4C79-AED7-D92719C90527}"/>
              </a:ext>
            </a:extLst>
          </p:cNvPr>
          <p:cNvSpPr>
            <a:spLocks noGrp="1" noChangeAspect="1"/>
          </p:cNvSpPr>
          <p:nvPr>
            <p:ph type="body" sz="quarter" idx="28" hasCustomPrompt="1"/>
          </p:nvPr>
        </p:nvSpPr>
        <p:spPr>
          <a:xfrm rot="2700000">
            <a:off x="6059805" y="2981989"/>
            <a:ext cx="1205775" cy="904345"/>
          </a:xfrm>
          <a:solidFill>
            <a:srgbClr val="001639"/>
          </a:solidFill>
        </p:spPr>
        <p:txBody>
          <a:bodyPr/>
          <a:lstStyle>
            <a:lvl1pPr marL="0" indent="0" rtl="0">
              <a:buNone/>
              <a:tabLst>
                <a:tab pos="300098" algn="l"/>
              </a:tabLst>
              <a:defRPr sz="100">
                <a:solidFill>
                  <a:schemeClr val="bg1"/>
                </a:solidFill>
              </a:defRPr>
            </a:lvl1pPr>
          </a:lstStyle>
          <a:p>
            <a:pPr lvl="0"/>
            <a:r>
              <a:rPr lang="nb-NO" dirty="0"/>
              <a:t> </a:t>
            </a:r>
            <a:endParaRPr lang="en-GB" dirty="0"/>
          </a:p>
        </p:txBody>
      </p:sp>
      <p:sp>
        <p:nvSpPr>
          <p:cNvPr id="17" name="Plassholder for innhold 1">
            <a:extLst>
              <a:ext uri="{FF2B5EF4-FFF2-40B4-BE49-F238E27FC236}">
                <a16:creationId xmlns:a16="http://schemas.microsoft.com/office/drawing/2014/main" id="{1343B480-9E8A-43C4-A82D-03E098F947C0}"/>
              </a:ext>
            </a:extLst>
          </p:cNvPr>
          <p:cNvSpPr>
            <a:spLocks noGrp="1"/>
          </p:cNvSpPr>
          <p:nvPr>
            <p:ph sz="quarter" idx="33"/>
          </p:nvPr>
        </p:nvSpPr>
        <p:spPr>
          <a:xfrm>
            <a:off x="6323236" y="3061054"/>
            <a:ext cx="662074" cy="743036"/>
          </a:xfrm>
          <a:prstGeom prst="rect">
            <a:avLst/>
          </a:prstGeom>
        </p:spPr>
        <p:txBody>
          <a:bodyPr lIns="0" tIns="0" rIns="0" bIns="0" anchor="ctr" anchorCtr="0"/>
          <a:lstStyle>
            <a:lvl1pPr marL="0" indent="0" algn="ctr">
              <a:spcBef>
                <a:spcPts val="0"/>
              </a:spcBef>
              <a:buNone/>
              <a:defRPr sz="750" b="1">
                <a:solidFill>
                  <a:schemeClr val="bg1"/>
                </a:solidFill>
                <a:latin typeface="Calibri" panose="020F0502020204030204" pitchFamily="34" charset="0"/>
                <a:cs typeface="Calibri" panose="020F0502020204030204" pitchFamily="34" charset="0"/>
              </a:defRPr>
            </a:lvl1pPr>
            <a:lvl2pPr marL="171485" indent="0">
              <a:buNone/>
              <a:defRPr/>
            </a:lvl2pPr>
            <a:lvl3pPr marL="297059" indent="0">
              <a:buNone/>
              <a:defRPr/>
            </a:lvl3pPr>
            <a:lvl4pPr marL="445589" indent="0">
              <a:buNone/>
              <a:defRPr/>
            </a:lvl4pPr>
          </a:lstStyle>
          <a:p>
            <a:pPr lvl="0"/>
            <a:r>
              <a:rPr lang="nb-NO"/>
              <a:t>Rediger tekststiler i malen</a:t>
            </a:r>
          </a:p>
        </p:txBody>
      </p:sp>
      <p:sp>
        <p:nvSpPr>
          <p:cNvPr id="10" name="Plassholder for lysbildenummer 9">
            <a:extLst>
              <a:ext uri="{FF2B5EF4-FFF2-40B4-BE49-F238E27FC236}">
                <a16:creationId xmlns:a16="http://schemas.microsoft.com/office/drawing/2014/main" id="{6668AB2F-2D94-47A2-ACD6-657ECAF3A5C7}"/>
              </a:ext>
            </a:extLst>
          </p:cNvPr>
          <p:cNvSpPr>
            <a:spLocks noGrp="1"/>
          </p:cNvSpPr>
          <p:nvPr>
            <p:ph type="sldNum" sz="quarter" idx="18"/>
          </p:nvPr>
        </p:nvSpPr>
        <p:spPr/>
        <p:txBody>
          <a:bodyPr/>
          <a:lstStyle/>
          <a:p>
            <a:fld id="{7A3F00B2-786C-401B-9EB3-42A9D0DD4A9F}" type="slidenum">
              <a:rPr lang="nb-NO" smtClean="0"/>
              <a:pPr/>
              <a:t>‹#›</a:t>
            </a:fld>
            <a:endParaRPr lang="nb-NO" dirty="0"/>
          </a:p>
        </p:txBody>
      </p:sp>
      <p:sp>
        <p:nvSpPr>
          <p:cNvPr id="2" name="Plassholder for bilde 1">
            <a:extLst>
              <a:ext uri="{FF2B5EF4-FFF2-40B4-BE49-F238E27FC236}">
                <a16:creationId xmlns:a16="http://schemas.microsoft.com/office/drawing/2014/main" id="{478DDC0E-9B55-4A8C-BE53-8DA0708D506A}"/>
              </a:ext>
            </a:extLst>
          </p:cNvPr>
          <p:cNvSpPr>
            <a:spLocks noGrp="1"/>
          </p:cNvSpPr>
          <p:nvPr>
            <p:ph type="pic" sz="quarter" idx="34"/>
          </p:nvPr>
        </p:nvSpPr>
        <p:spPr>
          <a:xfrm>
            <a:off x="2569475" y="750182"/>
            <a:ext cx="1930017" cy="5357636"/>
          </a:xfrm>
          <a:prstGeom prst="rect">
            <a:avLst/>
          </a:prstGeom>
          <a:solidFill>
            <a:schemeClr val="accent2"/>
          </a:solidFill>
        </p:spPr>
        <p:txBody>
          <a:bodyPr lIns="144000" tIns="90000" rIns="144000" bIns="90000"/>
          <a:lstStyle/>
          <a:p>
            <a:r>
              <a:rPr lang="nb-NO"/>
              <a:t>Klikk på ikonet for å legge til et bilde</a:t>
            </a:r>
          </a:p>
        </p:txBody>
      </p:sp>
      <p:sp>
        <p:nvSpPr>
          <p:cNvPr id="15" name="Plassholder for tekst 10">
            <a:extLst>
              <a:ext uri="{FF2B5EF4-FFF2-40B4-BE49-F238E27FC236}">
                <a16:creationId xmlns:a16="http://schemas.microsoft.com/office/drawing/2014/main" id="{C474A60D-5302-4581-8F4F-0B83074EE90C}"/>
              </a:ext>
            </a:extLst>
          </p:cNvPr>
          <p:cNvSpPr>
            <a:spLocks noGrp="1"/>
          </p:cNvSpPr>
          <p:nvPr>
            <p:ph type="body" sz="quarter" idx="16"/>
          </p:nvPr>
        </p:nvSpPr>
        <p:spPr>
          <a:xfrm>
            <a:off x="480122" y="3438001"/>
            <a:ext cx="1920491" cy="319919"/>
          </a:xfrm>
        </p:spPr>
        <p:txBody>
          <a:bodyPr>
            <a:noAutofit/>
          </a:bodyPr>
          <a:lstStyle>
            <a:lvl1pPr marL="0" indent="0" algn="l">
              <a:buNone/>
              <a:defRPr sz="1500">
                <a:solidFill>
                  <a:srgbClr val="001639"/>
                </a:solidFill>
              </a:defRPr>
            </a:lvl1pPr>
          </a:lstStyle>
          <a:p>
            <a:pPr lvl="0"/>
            <a:r>
              <a:rPr lang="nb-NO"/>
              <a:t>Rediger tekststiler i malen</a:t>
            </a:r>
          </a:p>
        </p:txBody>
      </p:sp>
      <p:sp>
        <p:nvSpPr>
          <p:cNvPr id="20" name="Plassholder for tekst 3">
            <a:extLst>
              <a:ext uri="{FF2B5EF4-FFF2-40B4-BE49-F238E27FC236}">
                <a16:creationId xmlns:a16="http://schemas.microsoft.com/office/drawing/2014/main" id="{D3D77729-22E6-4E29-9F11-7E929AD25E71}"/>
              </a:ext>
            </a:extLst>
          </p:cNvPr>
          <p:cNvSpPr>
            <a:spLocks noGrp="1"/>
          </p:cNvSpPr>
          <p:nvPr>
            <p:ph type="body" sz="quarter" idx="39" hasCustomPrompt="1"/>
          </p:nvPr>
        </p:nvSpPr>
        <p:spPr>
          <a:xfrm>
            <a:off x="480123" y="2126974"/>
            <a:ext cx="1927157" cy="1349550"/>
          </a:xfrm>
        </p:spPr>
        <p:txBody>
          <a:bodyPr anchor="b" anchorCtr="0">
            <a:normAutofit/>
          </a:bodyPr>
          <a:lstStyle>
            <a:lvl1pPr marL="0" marR="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kumimoji="0" lang="en-GB" sz="2251" b="1" i="0" u="none" strike="noStrike" kern="1200" cap="none" spc="0" normalizeH="0" baseline="0" noProof="0" smtClean="0">
                <a:ln>
                  <a:noFill/>
                </a:ln>
                <a:solidFill>
                  <a:srgbClr val="001639"/>
                </a:solidFill>
                <a:effectLst/>
                <a:uLnTx/>
                <a:uFillTx/>
                <a:latin typeface="Calibri" panose="020F0502020204030204" pitchFamily="34" charset="0"/>
                <a:cs typeface="Calibri" panose="020F0502020204030204" pitchFamily="34" charset="0"/>
              </a:defRPr>
            </a:lvl1pPr>
          </a:lstStyle>
          <a:p>
            <a:pPr marL="0" marR="0" lvl="0" indent="0" algn="l" defTabSz="685835"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Title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three</a:t>
            </a:r>
            <a:r>
              <a:rPr kumimoji="0" lang="nb-NO"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 </a:t>
            </a:r>
            <a:r>
              <a:rPr kumimoji="0" lang="en-GB" sz="2251" b="1" i="0" u="none" strike="noStrike" kern="1200" cap="none" spc="0" normalizeH="0" baseline="0" noProof="0" dirty="0">
                <a:ln>
                  <a:noFill/>
                </a:ln>
                <a:solidFill>
                  <a:srgbClr val="001639"/>
                </a:solidFill>
                <a:effectLst/>
                <a:uLnTx/>
                <a:uFillTx/>
                <a:latin typeface="Calibri" panose="020F0502020204030204" pitchFamily="34" charset="0"/>
                <a:ea typeface="+mj-ea"/>
                <a:cs typeface="Calibri" panose="020F0502020204030204" pitchFamily="34" charset="0"/>
              </a:rPr>
              <a:t>lines maximum</a:t>
            </a:r>
          </a:p>
        </p:txBody>
      </p:sp>
    </p:spTree>
    <p:extLst>
      <p:ext uri="{BB962C8B-B14F-4D97-AF65-F5344CB8AC3E}">
        <p14:creationId xmlns:p14="http://schemas.microsoft.com/office/powerpoint/2010/main" val="4127174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l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639"/>
                </a:solidFill>
              </a:defRPr>
            </a:lvl1p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fld id="{7A3F00B2-786C-401B-9EB3-42A9D0DD4A9F}" type="slidenum">
              <a:rPr lang="nb-NO" smtClean="0"/>
              <a:t>‹#›</a:t>
            </a:fld>
            <a:endParaRPr lang="nb-NO"/>
          </a:p>
        </p:txBody>
      </p:sp>
      <p:sp>
        <p:nvSpPr>
          <p:cNvPr id="19" name="Plassholder for innhold 18">
            <a:extLst>
              <a:ext uri="{FF2B5EF4-FFF2-40B4-BE49-F238E27FC236}">
                <a16:creationId xmlns:a16="http://schemas.microsoft.com/office/drawing/2014/main" id="{4268314D-D62B-4DF1-A611-430DACFBDEBD}"/>
              </a:ext>
            </a:extLst>
          </p:cNvPr>
          <p:cNvSpPr>
            <a:spLocks noGrp="1"/>
          </p:cNvSpPr>
          <p:nvPr>
            <p:ph idx="13"/>
          </p:nvPr>
        </p:nvSpPr>
        <p:spPr>
          <a:xfrm>
            <a:off x="476312" y="3733042"/>
            <a:ext cx="1638513" cy="2374439"/>
          </a:xfrm>
          <a:custGeom>
            <a:avLst/>
            <a:gdLst>
              <a:gd name="connsiteX0" fmla="*/ 2178816 w 4368800"/>
              <a:gd name="connsiteY0" fmla="*/ 0 h 4748328"/>
              <a:gd name="connsiteX1" fmla="*/ 2570369 w 4368800"/>
              <a:gd name="connsiteY1" fmla="*/ 388140 h 4748328"/>
              <a:gd name="connsiteX2" fmla="*/ 4368800 w 4368800"/>
              <a:gd name="connsiteY2" fmla="*/ 388140 h 4748328"/>
              <a:gd name="connsiteX3" fmla="*/ 4368800 w 4368800"/>
              <a:gd name="connsiteY3" fmla="*/ 4748328 h 4748328"/>
              <a:gd name="connsiteX4" fmla="*/ 0 w 4368800"/>
              <a:gd name="connsiteY4" fmla="*/ 4748328 h 4748328"/>
              <a:gd name="connsiteX5" fmla="*/ 0 w 4368800"/>
              <a:gd name="connsiteY5" fmla="*/ 388140 h 4748328"/>
              <a:gd name="connsiteX6" fmla="*/ 1792058 w 4368800"/>
              <a:gd name="connsiteY6" fmla="*/ 388140 h 47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328">
                <a:moveTo>
                  <a:pt x="2178816" y="0"/>
                </a:moveTo>
                <a:lnTo>
                  <a:pt x="2570369" y="388140"/>
                </a:lnTo>
                <a:lnTo>
                  <a:pt x="4368800" y="388140"/>
                </a:lnTo>
                <a:lnTo>
                  <a:pt x="4368800" y="4748328"/>
                </a:lnTo>
                <a:lnTo>
                  <a:pt x="0" y="4748328"/>
                </a:lnTo>
                <a:lnTo>
                  <a:pt x="0" y="388140"/>
                </a:lnTo>
                <a:lnTo>
                  <a:pt x="1792058" y="388140"/>
                </a:lnTo>
                <a:close/>
              </a:path>
            </a:pathLst>
          </a:custGeom>
          <a:solidFill>
            <a:schemeClr val="accent2"/>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8" name="Plassholder for innhold 17">
            <a:extLst>
              <a:ext uri="{FF2B5EF4-FFF2-40B4-BE49-F238E27FC236}">
                <a16:creationId xmlns:a16="http://schemas.microsoft.com/office/drawing/2014/main" id="{03316748-1678-4BB4-ADFE-3F9341E47917}"/>
              </a:ext>
            </a:extLst>
          </p:cNvPr>
          <p:cNvSpPr>
            <a:spLocks noGrp="1"/>
          </p:cNvSpPr>
          <p:nvPr>
            <p:ph idx="15"/>
          </p:nvPr>
        </p:nvSpPr>
        <p:spPr>
          <a:xfrm>
            <a:off x="3752744" y="1748623"/>
            <a:ext cx="1638513" cy="2185446"/>
          </a:xfrm>
          <a:custGeom>
            <a:avLst/>
            <a:gdLst>
              <a:gd name="connsiteX0" fmla="*/ 0 w 4368800"/>
              <a:gd name="connsiteY0" fmla="*/ 0 h 4370387"/>
              <a:gd name="connsiteX1" fmla="*/ 4368800 w 4368800"/>
              <a:gd name="connsiteY1" fmla="*/ 0 h 4370387"/>
              <a:gd name="connsiteX2" fmla="*/ 4368800 w 4368800"/>
              <a:gd name="connsiteY2" fmla="*/ 4370387 h 4370387"/>
              <a:gd name="connsiteX3" fmla="*/ 2570369 w 4368800"/>
              <a:gd name="connsiteY3" fmla="*/ 4370387 h 4370387"/>
              <a:gd name="connsiteX4" fmla="*/ 2178816 w 4368800"/>
              <a:gd name="connsiteY4" fmla="*/ 3982247 h 4370387"/>
              <a:gd name="connsiteX5" fmla="*/ 1792058 w 4368800"/>
              <a:gd name="connsiteY5" fmla="*/ 4370387 h 4370387"/>
              <a:gd name="connsiteX6" fmla="*/ 0 w 4368800"/>
              <a:gd name="connsiteY6" fmla="*/ 4370387 h 437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370387">
                <a:moveTo>
                  <a:pt x="0" y="0"/>
                </a:moveTo>
                <a:lnTo>
                  <a:pt x="4368800" y="0"/>
                </a:lnTo>
                <a:lnTo>
                  <a:pt x="4368800" y="4370387"/>
                </a:lnTo>
                <a:lnTo>
                  <a:pt x="2570369" y="4370387"/>
                </a:lnTo>
                <a:lnTo>
                  <a:pt x="2178816" y="3982247"/>
                </a:lnTo>
                <a:lnTo>
                  <a:pt x="1792058" y="4370387"/>
                </a:lnTo>
                <a:lnTo>
                  <a:pt x="0" y="4370387"/>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0" name="Plassholder for innhold 19">
            <a:extLst>
              <a:ext uri="{FF2B5EF4-FFF2-40B4-BE49-F238E27FC236}">
                <a16:creationId xmlns:a16="http://schemas.microsoft.com/office/drawing/2014/main" id="{D552B9FC-449C-4CF7-8BB0-5E3BE71BC72E}"/>
              </a:ext>
            </a:extLst>
          </p:cNvPr>
          <p:cNvSpPr>
            <a:spLocks noGrp="1"/>
          </p:cNvSpPr>
          <p:nvPr>
            <p:ph idx="16"/>
          </p:nvPr>
        </p:nvSpPr>
        <p:spPr>
          <a:xfrm>
            <a:off x="476015" y="1748623"/>
            <a:ext cx="1638513" cy="2185446"/>
          </a:xfrm>
          <a:custGeom>
            <a:avLst/>
            <a:gdLst>
              <a:gd name="connsiteX0" fmla="*/ 0 w 4368800"/>
              <a:gd name="connsiteY0" fmla="*/ 0 h 4370387"/>
              <a:gd name="connsiteX1" fmla="*/ 4368800 w 4368800"/>
              <a:gd name="connsiteY1" fmla="*/ 0 h 4370387"/>
              <a:gd name="connsiteX2" fmla="*/ 4368800 w 4368800"/>
              <a:gd name="connsiteY2" fmla="*/ 4370387 h 4370387"/>
              <a:gd name="connsiteX3" fmla="*/ 2570369 w 4368800"/>
              <a:gd name="connsiteY3" fmla="*/ 4370387 h 4370387"/>
              <a:gd name="connsiteX4" fmla="*/ 2178816 w 4368800"/>
              <a:gd name="connsiteY4" fmla="*/ 3982247 h 4370387"/>
              <a:gd name="connsiteX5" fmla="*/ 1792058 w 4368800"/>
              <a:gd name="connsiteY5" fmla="*/ 4370387 h 4370387"/>
              <a:gd name="connsiteX6" fmla="*/ 0 w 4368800"/>
              <a:gd name="connsiteY6" fmla="*/ 4370387 h 437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370387">
                <a:moveTo>
                  <a:pt x="0" y="0"/>
                </a:moveTo>
                <a:lnTo>
                  <a:pt x="4368800" y="0"/>
                </a:lnTo>
                <a:lnTo>
                  <a:pt x="4368800" y="4370387"/>
                </a:lnTo>
                <a:lnTo>
                  <a:pt x="2570369" y="4370387"/>
                </a:lnTo>
                <a:lnTo>
                  <a:pt x="2178816" y="3982247"/>
                </a:lnTo>
                <a:lnTo>
                  <a:pt x="1792058" y="4370387"/>
                </a:lnTo>
                <a:lnTo>
                  <a:pt x="0" y="4370387"/>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1" name="Plassholder for innhold 20">
            <a:extLst>
              <a:ext uri="{FF2B5EF4-FFF2-40B4-BE49-F238E27FC236}">
                <a16:creationId xmlns:a16="http://schemas.microsoft.com/office/drawing/2014/main" id="{999AB8A3-E6B7-4911-BC04-60B1DA45834F}"/>
              </a:ext>
            </a:extLst>
          </p:cNvPr>
          <p:cNvSpPr>
            <a:spLocks noGrp="1"/>
          </p:cNvSpPr>
          <p:nvPr>
            <p:ph idx="17"/>
          </p:nvPr>
        </p:nvSpPr>
        <p:spPr>
          <a:xfrm>
            <a:off x="3752744" y="3733042"/>
            <a:ext cx="1638513" cy="2374439"/>
          </a:xfrm>
          <a:custGeom>
            <a:avLst/>
            <a:gdLst>
              <a:gd name="connsiteX0" fmla="*/ 2178816 w 4368800"/>
              <a:gd name="connsiteY0" fmla="*/ 0 h 4748328"/>
              <a:gd name="connsiteX1" fmla="*/ 2570369 w 4368800"/>
              <a:gd name="connsiteY1" fmla="*/ 388140 h 4748328"/>
              <a:gd name="connsiteX2" fmla="*/ 4368800 w 4368800"/>
              <a:gd name="connsiteY2" fmla="*/ 388140 h 4748328"/>
              <a:gd name="connsiteX3" fmla="*/ 4368800 w 4368800"/>
              <a:gd name="connsiteY3" fmla="*/ 4748328 h 4748328"/>
              <a:gd name="connsiteX4" fmla="*/ 0 w 4368800"/>
              <a:gd name="connsiteY4" fmla="*/ 4748328 h 4748328"/>
              <a:gd name="connsiteX5" fmla="*/ 0 w 4368800"/>
              <a:gd name="connsiteY5" fmla="*/ 388140 h 4748328"/>
              <a:gd name="connsiteX6" fmla="*/ 1792058 w 4368800"/>
              <a:gd name="connsiteY6" fmla="*/ 388140 h 47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328">
                <a:moveTo>
                  <a:pt x="2178816" y="0"/>
                </a:moveTo>
                <a:lnTo>
                  <a:pt x="2570369" y="388140"/>
                </a:lnTo>
                <a:lnTo>
                  <a:pt x="4368800" y="388140"/>
                </a:lnTo>
                <a:lnTo>
                  <a:pt x="4368800" y="4748328"/>
                </a:lnTo>
                <a:lnTo>
                  <a:pt x="0" y="4748328"/>
                </a:lnTo>
                <a:lnTo>
                  <a:pt x="0" y="388140"/>
                </a:lnTo>
                <a:lnTo>
                  <a:pt x="1792058" y="388140"/>
                </a:lnTo>
                <a:close/>
              </a:path>
            </a:pathLst>
          </a:custGeom>
          <a:solidFill>
            <a:schemeClr val="accent2"/>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2" name="Plassholder for innhold 21">
            <a:extLst>
              <a:ext uri="{FF2B5EF4-FFF2-40B4-BE49-F238E27FC236}">
                <a16:creationId xmlns:a16="http://schemas.microsoft.com/office/drawing/2014/main" id="{E4B1010C-3649-4EC4-A406-268B1F87917D}"/>
              </a:ext>
            </a:extLst>
          </p:cNvPr>
          <p:cNvSpPr>
            <a:spLocks noGrp="1"/>
          </p:cNvSpPr>
          <p:nvPr>
            <p:ph idx="18"/>
          </p:nvPr>
        </p:nvSpPr>
        <p:spPr>
          <a:xfrm>
            <a:off x="7029461" y="1748623"/>
            <a:ext cx="1638513" cy="2185446"/>
          </a:xfrm>
          <a:custGeom>
            <a:avLst/>
            <a:gdLst>
              <a:gd name="connsiteX0" fmla="*/ 0 w 4368800"/>
              <a:gd name="connsiteY0" fmla="*/ 0 h 4370387"/>
              <a:gd name="connsiteX1" fmla="*/ 4368800 w 4368800"/>
              <a:gd name="connsiteY1" fmla="*/ 0 h 4370387"/>
              <a:gd name="connsiteX2" fmla="*/ 4368800 w 4368800"/>
              <a:gd name="connsiteY2" fmla="*/ 4370387 h 4370387"/>
              <a:gd name="connsiteX3" fmla="*/ 2570369 w 4368800"/>
              <a:gd name="connsiteY3" fmla="*/ 4370387 h 4370387"/>
              <a:gd name="connsiteX4" fmla="*/ 2178816 w 4368800"/>
              <a:gd name="connsiteY4" fmla="*/ 3982247 h 4370387"/>
              <a:gd name="connsiteX5" fmla="*/ 1792058 w 4368800"/>
              <a:gd name="connsiteY5" fmla="*/ 4370387 h 4370387"/>
              <a:gd name="connsiteX6" fmla="*/ 0 w 4368800"/>
              <a:gd name="connsiteY6" fmla="*/ 4370387 h 437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370387">
                <a:moveTo>
                  <a:pt x="0" y="0"/>
                </a:moveTo>
                <a:lnTo>
                  <a:pt x="4368800" y="0"/>
                </a:lnTo>
                <a:lnTo>
                  <a:pt x="4368800" y="4370387"/>
                </a:lnTo>
                <a:lnTo>
                  <a:pt x="2570369" y="4370387"/>
                </a:lnTo>
                <a:lnTo>
                  <a:pt x="2178816" y="3982247"/>
                </a:lnTo>
                <a:lnTo>
                  <a:pt x="1792058" y="4370387"/>
                </a:lnTo>
                <a:lnTo>
                  <a:pt x="0" y="4370387"/>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3" name="Plassholder for innhold 22">
            <a:extLst>
              <a:ext uri="{FF2B5EF4-FFF2-40B4-BE49-F238E27FC236}">
                <a16:creationId xmlns:a16="http://schemas.microsoft.com/office/drawing/2014/main" id="{B8345A73-70B1-4638-B109-E60DD6292BE4}"/>
              </a:ext>
            </a:extLst>
          </p:cNvPr>
          <p:cNvSpPr>
            <a:spLocks noGrp="1"/>
          </p:cNvSpPr>
          <p:nvPr>
            <p:ph idx="19"/>
          </p:nvPr>
        </p:nvSpPr>
        <p:spPr>
          <a:xfrm>
            <a:off x="7027079" y="3733042"/>
            <a:ext cx="1638513" cy="2374439"/>
          </a:xfrm>
          <a:custGeom>
            <a:avLst/>
            <a:gdLst>
              <a:gd name="connsiteX0" fmla="*/ 2178816 w 4368800"/>
              <a:gd name="connsiteY0" fmla="*/ 0 h 4748328"/>
              <a:gd name="connsiteX1" fmla="*/ 2570369 w 4368800"/>
              <a:gd name="connsiteY1" fmla="*/ 388140 h 4748328"/>
              <a:gd name="connsiteX2" fmla="*/ 4368800 w 4368800"/>
              <a:gd name="connsiteY2" fmla="*/ 388140 h 4748328"/>
              <a:gd name="connsiteX3" fmla="*/ 4368800 w 4368800"/>
              <a:gd name="connsiteY3" fmla="*/ 4748328 h 4748328"/>
              <a:gd name="connsiteX4" fmla="*/ 0 w 4368800"/>
              <a:gd name="connsiteY4" fmla="*/ 4748328 h 4748328"/>
              <a:gd name="connsiteX5" fmla="*/ 0 w 4368800"/>
              <a:gd name="connsiteY5" fmla="*/ 388140 h 4748328"/>
              <a:gd name="connsiteX6" fmla="*/ 1792058 w 4368800"/>
              <a:gd name="connsiteY6" fmla="*/ 388140 h 47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328">
                <a:moveTo>
                  <a:pt x="2178816" y="0"/>
                </a:moveTo>
                <a:lnTo>
                  <a:pt x="2570369" y="388140"/>
                </a:lnTo>
                <a:lnTo>
                  <a:pt x="4368800" y="388140"/>
                </a:lnTo>
                <a:lnTo>
                  <a:pt x="4368800" y="4748328"/>
                </a:lnTo>
                <a:lnTo>
                  <a:pt x="0" y="4748328"/>
                </a:lnTo>
                <a:lnTo>
                  <a:pt x="0" y="388140"/>
                </a:lnTo>
                <a:lnTo>
                  <a:pt x="1792058" y="388140"/>
                </a:lnTo>
                <a:close/>
              </a:path>
            </a:pathLst>
          </a:custGeom>
          <a:solidFill>
            <a:schemeClr val="accent2"/>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4" name="Plassholder for innhold 13">
            <a:extLst>
              <a:ext uri="{FF2B5EF4-FFF2-40B4-BE49-F238E27FC236}">
                <a16:creationId xmlns:a16="http://schemas.microsoft.com/office/drawing/2014/main" id="{2DBBD74C-5A1C-435D-8DF7-811296235E2B}"/>
              </a:ext>
            </a:extLst>
          </p:cNvPr>
          <p:cNvSpPr>
            <a:spLocks noGrp="1"/>
          </p:cNvSpPr>
          <p:nvPr>
            <p:ph idx="22"/>
          </p:nvPr>
        </p:nvSpPr>
        <p:spPr>
          <a:xfrm>
            <a:off x="2115576" y="3926959"/>
            <a:ext cx="1638513" cy="2180523"/>
          </a:xfrm>
          <a:custGeom>
            <a:avLst/>
            <a:gdLst>
              <a:gd name="connsiteX0" fmla="*/ 1792410 w 4368800"/>
              <a:gd name="connsiteY0" fmla="*/ 0 h 4360541"/>
              <a:gd name="connsiteX1" fmla="*/ 2178816 w 4368800"/>
              <a:gd name="connsiteY1" fmla="*/ 387787 h 4360541"/>
              <a:gd name="connsiteX2" fmla="*/ 2570013 w 4368800"/>
              <a:gd name="connsiteY2" fmla="*/ 0 h 4360541"/>
              <a:gd name="connsiteX3" fmla="*/ 2570369 w 4368800"/>
              <a:gd name="connsiteY3" fmla="*/ 353 h 4360541"/>
              <a:gd name="connsiteX4" fmla="*/ 4368800 w 4368800"/>
              <a:gd name="connsiteY4" fmla="*/ 353 h 4360541"/>
              <a:gd name="connsiteX5" fmla="*/ 4368800 w 4368800"/>
              <a:gd name="connsiteY5" fmla="*/ 4360541 h 4360541"/>
              <a:gd name="connsiteX6" fmla="*/ 0 w 4368800"/>
              <a:gd name="connsiteY6" fmla="*/ 4360541 h 4360541"/>
              <a:gd name="connsiteX7" fmla="*/ 0 w 4368800"/>
              <a:gd name="connsiteY7" fmla="*/ 353 h 4360541"/>
              <a:gd name="connsiteX8" fmla="*/ 1792058 w 4368800"/>
              <a:gd name="connsiteY8" fmla="*/ 353 h 436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800" h="4360541">
                <a:moveTo>
                  <a:pt x="1792410" y="0"/>
                </a:moveTo>
                <a:lnTo>
                  <a:pt x="2178816" y="387787"/>
                </a:lnTo>
                <a:lnTo>
                  <a:pt x="2570013" y="0"/>
                </a:lnTo>
                <a:lnTo>
                  <a:pt x="2570369" y="353"/>
                </a:lnTo>
                <a:lnTo>
                  <a:pt x="4368800" y="353"/>
                </a:lnTo>
                <a:lnTo>
                  <a:pt x="4368800" y="4360541"/>
                </a:lnTo>
                <a:lnTo>
                  <a:pt x="0" y="4360541"/>
                </a:lnTo>
                <a:lnTo>
                  <a:pt x="0" y="353"/>
                </a:lnTo>
                <a:lnTo>
                  <a:pt x="1792058" y="353"/>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32" name="Plassholder for innhold 31">
            <a:extLst>
              <a:ext uri="{FF2B5EF4-FFF2-40B4-BE49-F238E27FC236}">
                <a16:creationId xmlns:a16="http://schemas.microsoft.com/office/drawing/2014/main" id="{1073CB98-ACC6-4E83-8AF2-DD4F469D67E1}"/>
              </a:ext>
            </a:extLst>
          </p:cNvPr>
          <p:cNvSpPr>
            <a:spLocks noGrp="1"/>
          </p:cNvSpPr>
          <p:nvPr>
            <p:ph sz="quarter" idx="24"/>
          </p:nvPr>
        </p:nvSpPr>
        <p:spPr>
          <a:xfrm>
            <a:off x="5391412" y="1748623"/>
            <a:ext cx="1638513" cy="2374364"/>
          </a:xfrm>
          <a:custGeom>
            <a:avLst/>
            <a:gdLst>
              <a:gd name="connsiteX0" fmla="*/ 0 w 4368800"/>
              <a:gd name="connsiteY0" fmla="*/ 0 h 4748178"/>
              <a:gd name="connsiteX1" fmla="*/ 4368800 w 4368800"/>
              <a:gd name="connsiteY1" fmla="*/ 0 h 4748178"/>
              <a:gd name="connsiteX2" fmla="*/ 4368800 w 4368800"/>
              <a:gd name="connsiteY2" fmla="*/ 4360038 h 4748178"/>
              <a:gd name="connsiteX3" fmla="*/ 2570369 w 4368800"/>
              <a:gd name="connsiteY3" fmla="*/ 4360038 h 4748178"/>
              <a:gd name="connsiteX4" fmla="*/ 2178816 w 4368800"/>
              <a:gd name="connsiteY4" fmla="*/ 4748178 h 4748178"/>
              <a:gd name="connsiteX5" fmla="*/ 1792058 w 4368800"/>
              <a:gd name="connsiteY5" fmla="*/ 4360038 h 4748178"/>
              <a:gd name="connsiteX6" fmla="*/ 0 w 4368800"/>
              <a:gd name="connsiteY6" fmla="*/ 4360038 h 47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178">
                <a:moveTo>
                  <a:pt x="0" y="0"/>
                </a:moveTo>
                <a:lnTo>
                  <a:pt x="4368800" y="0"/>
                </a:lnTo>
                <a:lnTo>
                  <a:pt x="4368800" y="4360038"/>
                </a:lnTo>
                <a:lnTo>
                  <a:pt x="2570369" y="4360038"/>
                </a:lnTo>
                <a:lnTo>
                  <a:pt x="2178816" y="4748178"/>
                </a:lnTo>
                <a:lnTo>
                  <a:pt x="1792058" y="4360038"/>
                </a:lnTo>
                <a:lnTo>
                  <a:pt x="0" y="4360038"/>
                </a:lnTo>
                <a:close/>
              </a:path>
            </a:pathLst>
          </a:custGeom>
          <a:solidFill>
            <a:schemeClr val="accent3"/>
          </a:solidFill>
        </p:spPr>
        <p:txBody>
          <a:bodyPr wrap="square"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15" name="Plassholder for innhold 31">
            <a:extLst>
              <a:ext uri="{FF2B5EF4-FFF2-40B4-BE49-F238E27FC236}">
                <a16:creationId xmlns:a16="http://schemas.microsoft.com/office/drawing/2014/main" id="{10B52021-2345-4053-95F8-252BFC365613}"/>
              </a:ext>
            </a:extLst>
          </p:cNvPr>
          <p:cNvSpPr>
            <a:spLocks noGrp="1"/>
          </p:cNvSpPr>
          <p:nvPr>
            <p:ph sz="quarter" idx="25"/>
          </p:nvPr>
        </p:nvSpPr>
        <p:spPr>
          <a:xfrm>
            <a:off x="2115445" y="1748623"/>
            <a:ext cx="1638513" cy="2374364"/>
          </a:xfrm>
          <a:custGeom>
            <a:avLst/>
            <a:gdLst>
              <a:gd name="connsiteX0" fmla="*/ 0 w 4368800"/>
              <a:gd name="connsiteY0" fmla="*/ 0 h 4748178"/>
              <a:gd name="connsiteX1" fmla="*/ 4368800 w 4368800"/>
              <a:gd name="connsiteY1" fmla="*/ 0 h 4748178"/>
              <a:gd name="connsiteX2" fmla="*/ 4368800 w 4368800"/>
              <a:gd name="connsiteY2" fmla="*/ 4360038 h 4748178"/>
              <a:gd name="connsiteX3" fmla="*/ 2570369 w 4368800"/>
              <a:gd name="connsiteY3" fmla="*/ 4360038 h 4748178"/>
              <a:gd name="connsiteX4" fmla="*/ 2178816 w 4368800"/>
              <a:gd name="connsiteY4" fmla="*/ 4748178 h 4748178"/>
              <a:gd name="connsiteX5" fmla="*/ 1792058 w 4368800"/>
              <a:gd name="connsiteY5" fmla="*/ 4360038 h 4748178"/>
              <a:gd name="connsiteX6" fmla="*/ 0 w 4368800"/>
              <a:gd name="connsiteY6" fmla="*/ 4360038 h 47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00" h="4748178">
                <a:moveTo>
                  <a:pt x="0" y="0"/>
                </a:moveTo>
                <a:lnTo>
                  <a:pt x="4368800" y="0"/>
                </a:lnTo>
                <a:lnTo>
                  <a:pt x="4368800" y="4360038"/>
                </a:lnTo>
                <a:lnTo>
                  <a:pt x="2570369" y="4360038"/>
                </a:lnTo>
                <a:lnTo>
                  <a:pt x="2178816" y="4748178"/>
                </a:lnTo>
                <a:lnTo>
                  <a:pt x="1792058" y="4360038"/>
                </a:lnTo>
                <a:lnTo>
                  <a:pt x="0" y="4360038"/>
                </a:lnTo>
                <a:close/>
              </a:path>
            </a:pathLst>
          </a:custGeom>
          <a:solidFill>
            <a:schemeClr val="accent3"/>
          </a:solidFill>
        </p:spPr>
        <p:txBody>
          <a:bodyPr wrap="square"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24" name="Plassholder for innhold 23">
            <a:extLst>
              <a:ext uri="{FF2B5EF4-FFF2-40B4-BE49-F238E27FC236}">
                <a16:creationId xmlns:a16="http://schemas.microsoft.com/office/drawing/2014/main" id="{6418F69F-87BC-4A6C-AF60-885086A1FA63}"/>
              </a:ext>
            </a:extLst>
          </p:cNvPr>
          <p:cNvSpPr>
            <a:spLocks noGrp="1"/>
          </p:cNvSpPr>
          <p:nvPr>
            <p:ph idx="26"/>
          </p:nvPr>
        </p:nvSpPr>
        <p:spPr>
          <a:xfrm>
            <a:off x="5389756" y="3926959"/>
            <a:ext cx="1638513" cy="2180523"/>
          </a:xfrm>
          <a:custGeom>
            <a:avLst/>
            <a:gdLst>
              <a:gd name="connsiteX0" fmla="*/ 1792410 w 4368800"/>
              <a:gd name="connsiteY0" fmla="*/ 0 h 4360541"/>
              <a:gd name="connsiteX1" fmla="*/ 2178816 w 4368800"/>
              <a:gd name="connsiteY1" fmla="*/ 387787 h 4360541"/>
              <a:gd name="connsiteX2" fmla="*/ 2570013 w 4368800"/>
              <a:gd name="connsiteY2" fmla="*/ 0 h 4360541"/>
              <a:gd name="connsiteX3" fmla="*/ 2570369 w 4368800"/>
              <a:gd name="connsiteY3" fmla="*/ 353 h 4360541"/>
              <a:gd name="connsiteX4" fmla="*/ 4368800 w 4368800"/>
              <a:gd name="connsiteY4" fmla="*/ 353 h 4360541"/>
              <a:gd name="connsiteX5" fmla="*/ 4368800 w 4368800"/>
              <a:gd name="connsiteY5" fmla="*/ 4360541 h 4360541"/>
              <a:gd name="connsiteX6" fmla="*/ 0 w 4368800"/>
              <a:gd name="connsiteY6" fmla="*/ 4360541 h 4360541"/>
              <a:gd name="connsiteX7" fmla="*/ 0 w 4368800"/>
              <a:gd name="connsiteY7" fmla="*/ 353 h 4360541"/>
              <a:gd name="connsiteX8" fmla="*/ 1792058 w 4368800"/>
              <a:gd name="connsiteY8" fmla="*/ 353 h 436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800" h="4360541">
                <a:moveTo>
                  <a:pt x="1792410" y="0"/>
                </a:moveTo>
                <a:lnTo>
                  <a:pt x="2178816" y="387787"/>
                </a:lnTo>
                <a:lnTo>
                  <a:pt x="2570013" y="0"/>
                </a:lnTo>
                <a:lnTo>
                  <a:pt x="2570369" y="353"/>
                </a:lnTo>
                <a:lnTo>
                  <a:pt x="4368800" y="353"/>
                </a:lnTo>
                <a:lnTo>
                  <a:pt x="4368800" y="4360541"/>
                </a:lnTo>
                <a:lnTo>
                  <a:pt x="0" y="4360541"/>
                </a:lnTo>
                <a:lnTo>
                  <a:pt x="0" y="353"/>
                </a:lnTo>
                <a:lnTo>
                  <a:pt x="1792058" y="353"/>
                </a:lnTo>
                <a:close/>
              </a:path>
            </a:pathLst>
          </a:custGeom>
          <a:solidFill>
            <a:schemeClr val="accent1"/>
          </a:solidFill>
        </p:spPr>
        <p:txBody>
          <a:bodyPr wrap="square" lIns="91440" tIns="45720" rIns="91440" bIns="45720" anchor="ctr" anchorCtr="0">
            <a:noAutofit/>
          </a:bodyPr>
          <a:lstStyle>
            <a:lvl1pPr marL="0" indent="0" algn="ctr">
              <a:buNone/>
              <a:defRPr b="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Tree>
    <p:extLst>
      <p:ext uri="{BB962C8B-B14F-4D97-AF65-F5344CB8AC3E}">
        <p14:creationId xmlns:p14="http://schemas.microsoft.com/office/powerpoint/2010/main" val="18566357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Quotation box">
    <p:bg>
      <p:bgPr>
        <a:solidFill>
          <a:schemeClr val="bg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7EDED87E-8709-4F37-9B3C-5D45379E4465}"/>
              </a:ext>
            </a:extLst>
          </p:cNvPr>
          <p:cNvSpPr>
            <a:spLocks noGrp="1"/>
          </p:cNvSpPr>
          <p:nvPr>
            <p:ph type="pic" sz="quarter" idx="10" hasCustomPrompt="1"/>
          </p:nvPr>
        </p:nvSpPr>
        <p:spPr>
          <a:xfrm>
            <a:off x="1" y="0"/>
            <a:ext cx="9144000" cy="6858000"/>
          </a:xfrm>
          <a:solidFill>
            <a:schemeClr val="bg1">
              <a:lumMod val="85000"/>
            </a:schemeClr>
          </a:solidFill>
        </p:spPr>
        <p:txBody>
          <a:bodyPr/>
          <a:lstStyle>
            <a:lvl1pPr marL="0" indent="0" algn="ctr">
              <a:buNone/>
              <a:defRPr/>
            </a:lvl1pPr>
          </a:lstStyle>
          <a:p>
            <a:r>
              <a:rPr lang="en-GB" dirty="0"/>
              <a:t>Choose “Picture” under the “Insert”-tab to change background</a:t>
            </a:r>
          </a:p>
        </p:txBody>
      </p:sp>
      <p:sp>
        <p:nvSpPr>
          <p:cNvPr id="5" name="Plassholder for tekst 4">
            <a:extLst>
              <a:ext uri="{FF2B5EF4-FFF2-40B4-BE49-F238E27FC236}">
                <a16:creationId xmlns:a16="http://schemas.microsoft.com/office/drawing/2014/main" id="{3FDB0779-4B25-4AB2-8870-B58DE5CDAD48}"/>
              </a:ext>
            </a:extLst>
          </p:cNvPr>
          <p:cNvSpPr>
            <a:spLocks noGrp="1"/>
          </p:cNvSpPr>
          <p:nvPr>
            <p:ph type="body" sz="quarter" idx="11"/>
          </p:nvPr>
        </p:nvSpPr>
        <p:spPr>
          <a:xfrm>
            <a:off x="1927040" y="2117982"/>
            <a:ext cx="5289921" cy="2634277"/>
          </a:xfrm>
          <a:solidFill>
            <a:schemeClr val="accent2"/>
          </a:solidFill>
        </p:spPr>
        <p:txBody>
          <a:bodyPr lIns="1224000" tIns="1152000" rIns="1224000" bIns="1152000" anchor="ctr" anchorCtr="0">
            <a:spAutoFit/>
          </a:bodyPr>
          <a:lstStyle>
            <a:lvl1pPr marL="0" indent="0" algn="ctr">
              <a:buNone/>
              <a:defRPr sz="1500" b="1" i="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Tree>
    <p:extLst>
      <p:ext uri="{BB962C8B-B14F-4D97-AF65-F5344CB8AC3E}">
        <p14:creationId xmlns:p14="http://schemas.microsoft.com/office/powerpoint/2010/main" val="21684938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outation">
    <p:bg>
      <p:bgPr>
        <a:solidFill>
          <a:schemeClr val="bg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7EDED87E-8709-4F37-9B3C-5D45379E4465}"/>
              </a:ext>
            </a:extLst>
          </p:cNvPr>
          <p:cNvSpPr>
            <a:spLocks noGrp="1"/>
          </p:cNvSpPr>
          <p:nvPr>
            <p:ph type="pic" sz="quarter" idx="10" hasCustomPrompt="1"/>
          </p:nvPr>
        </p:nvSpPr>
        <p:spPr>
          <a:xfrm>
            <a:off x="1" y="747590"/>
            <a:ext cx="9144000" cy="5362821"/>
          </a:xfrm>
          <a:solidFill>
            <a:schemeClr val="bg1">
              <a:lumMod val="85000"/>
            </a:schemeClr>
          </a:solidFill>
        </p:spPr>
        <p:txBody>
          <a:bodyPr/>
          <a:lstStyle>
            <a:lvl1pPr marL="0" indent="0" algn="ctr">
              <a:buNone/>
              <a:defRPr/>
            </a:lvl1pPr>
          </a:lstStyle>
          <a:p>
            <a:r>
              <a:rPr lang="en-GB" dirty="0"/>
              <a:t>Choose “Picture” under the “Insert”-tab to change background</a:t>
            </a:r>
          </a:p>
        </p:txBody>
      </p:sp>
      <p:sp>
        <p:nvSpPr>
          <p:cNvPr id="5" name="Plassholder for tekst 4">
            <a:extLst>
              <a:ext uri="{FF2B5EF4-FFF2-40B4-BE49-F238E27FC236}">
                <a16:creationId xmlns:a16="http://schemas.microsoft.com/office/drawing/2014/main" id="{3FDB0779-4B25-4AB2-8870-B58DE5CDAD48}"/>
              </a:ext>
            </a:extLst>
          </p:cNvPr>
          <p:cNvSpPr>
            <a:spLocks noGrp="1"/>
          </p:cNvSpPr>
          <p:nvPr>
            <p:ph type="body" sz="quarter" idx="11"/>
          </p:nvPr>
        </p:nvSpPr>
        <p:spPr>
          <a:xfrm>
            <a:off x="1927040" y="2117982"/>
            <a:ext cx="5289921" cy="2634277"/>
          </a:xfrm>
          <a:noFill/>
        </p:spPr>
        <p:txBody>
          <a:bodyPr lIns="1224000" tIns="1152000" rIns="1224000" bIns="1152000" anchor="ctr" anchorCtr="0">
            <a:spAutoFit/>
          </a:bodyPr>
          <a:lstStyle>
            <a:lvl1pPr marL="0" indent="0" algn="ctr">
              <a:buNone/>
              <a:defRPr sz="1500" b="1" i="1">
                <a:solidFill>
                  <a:schemeClr val="bg1"/>
                </a:solidFill>
                <a:latin typeface="Calibri" panose="020F0502020204030204" pitchFamily="34" charset="0"/>
                <a:cs typeface="Calibri" panose="020F0502020204030204" pitchFamily="34" charset="0"/>
              </a:defRPr>
            </a:lvl1pPr>
          </a:lstStyle>
          <a:p>
            <a:pPr lvl="0"/>
            <a:r>
              <a:rPr lang="nb-NO"/>
              <a:t>Rediger tekststiler i malen</a:t>
            </a:r>
          </a:p>
        </p:txBody>
      </p:sp>
      <p:sp>
        <p:nvSpPr>
          <p:cNvPr id="4" name="Slide Number Placeholder 3">
            <a:extLst>
              <a:ext uri="{FF2B5EF4-FFF2-40B4-BE49-F238E27FC236}">
                <a16:creationId xmlns:a16="http://schemas.microsoft.com/office/drawing/2014/main" id="{0E08B8F9-77EB-4212-811B-96E38D909679}"/>
              </a:ext>
            </a:extLst>
          </p:cNvPr>
          <p:cNvSpPr>
            <a:spLocks noGrp="1"/>
          </p:cNvSpPr>
          <p:nvPr>
            <p:ph type="sldNum" sz="quarter" idx="13"/>
          </p:nvPr>
        </p:nvSpPr>
        <p:spPr/>
        <p:txBody>
          <a:bodyPr/>
          <a:lstStyle/>
          <a:p>
            <a:fld id="{7A3F00B2-786C-401B-9EB3-42A9D0DD4A9F}" type="slidenum">
              <a:rPr lang="nb-NO" smtClean="0"/>
              <a:pPr/>
              <a:t>‹#›</a:t>
            </a:fld>
            <a:endParaRPr lang="nb-NO" dirty="0"/>
          </a:p>
        </p:txBody>
      </p:sp>
    </p:spTree>
    <p:extLst>
      <p:ext uri="{BB962C8B-B14F-4D97-AF65-F5344CB8AC3E}">
        <p14:creationId xmlns:p14="http://schemas.microsoft.com/office/powerpoint/2010/main" val="415086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5101"/>
            <a:ext cx="7543800" cy="1955800"/>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a:t>MAIN</a:t>
            </a:r>
            <a:br>
              <a:rPr lang="ga-IE" dirty="0"/>
            </a:br>
            <a:r>
              <a:rPr lang="ga-IE" dirty="0"/>
              <a:t>PRESENTATION </a:t>
            </a:r>
            <a:br>
              <a:rPr lang="ga-IE" dirty="0"/>
            </a:br>
            <a:r>
              <a:rPr lang="ga-IE" dirty="0"/>
              <a:t>HEADING</a:t>
            </a:r>
            <a:endParaRPr lang="en-US" dirty="0"/>
          </a:p>
        </p:txBody>
      </p:sp>
      <p:sp>
        <p:nvSpPr>
          <p:cNvPr id="3" name="Subtitle 2"/>
          <p:cNvSpPr>
            <a:spLocks noGrp="1"/>
          </p:cNvSpPr>
          <p:nvPr>
            <p:ph type="subTitle" idx="1" hasCustomPrompt="1"/>
          </p:nvPr>
        </p:nvSpPr>
        <p:spPr>
          <a:xfrm>
            <a:off x="685800" y="4839642"/>
            <a:ext cx="7543800" cy="646758"/>
          </a:xfr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SECTION SUB </a:t>
            </a:r>
            <a:br>
              <a:rPr lang="ga-IE" dirty="0"/>
            </a:br>
            <a:r>
              <a:rPr lang="ga-IE" dirty="0"/>
              <a:t>HEADING</a:t>
            </a:r>
            <a:endParaRPr lang="en-US" dirty="0"/>
          </a:p>
        </p:txBody>
      </p:sp>
      <p:sp>
        <p:nvSpPr>
          <p:cNvPr id="6" name="Text Placeholder 5"/>
          <p:cNvSpPr>
            <a:spLocks noGrp="1"/>
          </p:cNvSpPr>
          <p:nvPr>
            <p:ph type="body" sz="quarter" idx="10" hasCustomPrompt="1"/>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a:t>Presenter Name</a:t>
            </a:r>
          </a:p>
          <a:p>
            <a:pPr lvl="0"/>
            <a:r>
              <a:rPr lang="ga-IE" dirty="0"/>
              <a:t>Presenter Title</a:t>
            </a:r>
            <a:endParaRPr lang="en-US" dirty="0"/>
          </a:p>
        </p:txBody>
      </p:sp>
      <p:pic>
        <p:nvPicPr>
          <p:cNvPr id="5" name="Picture 4" descr="ti-A3logo.png"/>
          <p:cNvPicPr>
            <a:picLocks noChangeAspect="1"/>
          </p:cNvPicPr>
          <p:nvPr/>
        </p:nvPicPr>
        <p:blipFill>
          <a:blip r:embed="rId2"/>
          <a:stretch>
            <a:fillRect/>
          </a:stretch>
        </p:blipFill>
        <p:spPr>
          <a:xfrm>
            <a:off x="6041022" y="547533"/>
            <a:ext cx="2493378" cy="595467"/>
          </a:xfrm>
          <a:prstGeom prst="rect">
            <a:avLst/>
          </a:prstGeom>
        </p:spPr>
      </p:pic>
      <p:cxnSp>
        <p:nvCxnSpPr>
          <p:cNvPr id="18" name="Straight Connector 17"/>
          <p:cNvCxnSpPr/>
          <p:nvPr/>
        </p:nvCxnSpPr>
        <p:spPr>
          <a:xfrm>
            <a:off x="685800" y="4724400"/>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28AB1E98-794A-4861-9B4D-7C154BFB44D6}"/>
              </a:ext>
            </a:extLst>
          </p:cNvPr>
          <p:cNvSpPr>
            <a:spLocks noGrp="1"/>
          </p:cNvSpPr>
          <p:nvPr>
            <p:ph type="sldNum" sz="quarter" idx="11"/>
          </p:nvPr>
        </p:nvSpPr>
        <p:spPr/>
        <p:txBody>
          <a:bodyPr/>
          <a:lstStyle/>
          <a:p>
            <a:fld id="{7A3F00B2-786C-401B-9EB3-42A9D0DD4A9F}" type="slidenum">
              <a:rPr lang="nb-NO" smtClean="0"/>
              <a:pPr/>
              <a:t>‹#›</a:t>
            </a:fld>
            <a:endParaRPr lang="nb-NO" dirty="0"/>
          </a:p>
        </p:txBody>
      </p:sp>
      <p:sp>
        <p:nvSpPr>
          <p:cNvPr id="4" name="Title 1">
            <a:extLst>
              <a:ext uri="{FF2B5EF4-FFF2-40B4-BE49-F238E27FC236}">
                <a16:creationId xmlns:a16="http://schemas.microsoft.com/office/drawing/2014/main" id="{67071FD9-EB3C-4782-B84E-D04F089770BB}"/>
              </a:ext>
            </a:extLst>
          </p:cNvPr>
          <p:cNvSpPr>
            <a:spLocks noGrp="1"/>
          </p:cNvSpPr>
          <p:nvPr>
            <p:ph type="title"/>
          </p:nvPr>
        </p:nvSpPr>
        <p:spPr>
          <a:xfrm>
            <a:off x="1526104" y="691698"/>
            <a:ext cx="6080171" cy="404085"/>
          </a:xfrm>
        </p:spPr>
        <p:txBody>
          <a:bodyPr/>
          <a:lstStyle>
            <a:lvl1pPr>
              <a:defRPr>
                <a:solidFill>
                  <a:schemeClr val="accent1"/>
                </a:solidFill>
              </a:defRPr>
            </a:lvl1pPr>
          </a:lstStyle>
          <a:p>
            <a:r>
              <a:rPr lang="nb-NO"/>
              <a:t>Klikk for å redigere tittelstil</a:t>
            </a:r>
            <a:endParaRPr lang="en-US" dirty="0"/>
          </a:p>
        </p:txBody>
      </p:sp>
      <p:sp>
        <p:nvSpPr>
          <p:cNvPr id="5" name="Plassholder for tekst 10">
            <a:extLst>
              <a:ext uri="{FF2B5EF4-FFF2-40B4-BE49-F238E27FC236}">
                <a16:creationId xmlns:a16="http://schemas.microsoft.com/office/drawing/2014/main" id="{6A0D7FD0-37A3-481D-A59F-D493332D6B16}"/>
              </a:ext>
            </a:extLst>
          </p:cNvPr>
          <p:cNvSpPr>
            <a:spLocks noGrp="1"/>
          </p:cNvSpPr>
          <p:nvPr>
            <p:ph type="body" sz="quarter" idx="16"/>
          </p:nvPr>
        </p:nvSpPr>
        <p:spPr>
          <a:xfrm>
            <a:off x="1526104" y="1140354"/>
            <a:ext cx="6080171" cy="319919"/>
          </a:xfrm>
        </p:spPr>
        <p:txBody>
          <a:bodyPr>
            <a:noAutofit/>
          </a:bodyPr>
          <a:lstStyle>
            <a:lvl1pPr marL="0" indent="0" algn="ctr">
              <a:buNone/>
              <a:defRPr sz="1500">
                <a:solidFill>
                  <a:schemeClr val="accent1"/>
                </a:solidFill>
              </a:defRPr>
            </a:lvl1pPr>
          </a:lstStyle>
          <a:p>
            <a:pPr lvl="0"/>
            <a:r>
              <a:rPr lang="nb-NO"/>
              <a:t>Rediger tekststiler i malen</a:t>
            </a:r>
          </a:p>
        </p:txBody>
      </p:sp>
    </p:spTree>
    <p:extLst>
      <p:ext uri="{BB962C8B-B14F-4D97-AF65-F5344CB8AC3E}">
        <p14:creationId xmlns:p14="http://schemas.microsoft.com/office/powerpoint/2010/main" val="15521303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67ADC1B9-AA43-42BA-9CD7-853B07C4E4CC}"/>
              </a:ext>
            </a:extLst>
          </p:cNvPr>
          <p:cNvSpPr>
            <a:spLocks noGrp="1"/>
          </p:cNvSpPr>
          <p:nvPr>
            <p:ph type="sldNum" sz="quarter" idx="11"/>
          </p:nvPr>
        </p:nvSpPr>
        <p:spPr/>
        <p:txBody>
          <a:bodyPr/>
          <a:lstStyle/>
          <a:p>
            <a:fld id="{7A3F00B2-786C-401B-9EB3-42A9D0DD4A9F}" type="slidenum">
              <a:rPr lang="nb-NO" smtClean="0"/>
              <a:pPr/>
              <a:t>‹#›</a:t>
            </a:fld>
            <a:endParaRPr lang="nb-NO" dirty="0"/>
          </a:p>
        </p:txBody>
      </p:sp>
    </p:spTree>
    <p:extLst>
      <p:ext uri="{BB962C8B-B14F-4D97-AF65-F5344CB8AC3E}">
        <p14:creationId xmlns:p14="http://schemas.microsoft.com/office/powerpoint/2010/main" val="34527998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3" name="Content Placeholder 2"/>
          <p:cNvSpPr>
            <a:spLocks noGrp="1"/>
          </p:cNvSpPr>
          <p:nvPr>
            <p:ph idx="1" hasCustomPrompt="1"/>
          </p:nvPr>
        </p:nvSpPr>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Date Placeholder 9"/>
          <p:cNvSpPr>
            <a:spLocks noGrp="1"/>
          </p:cNvSpPr>
          <p:nvPr>
            <p:ph type="dt" sz="half" idx="23"/>
          </p:nvPr>
        </p:nvSpPr>
        <p:spPr/>
        <p:txBody>
          <a:bodyPr/>
          <a:lstStyle/>
          <a:p>
            <a:endParaRPr lang="en-GB" dirty="0"/>
          </a:p>
        </p:txBody>
      </p:sp>
      <p:sp>
        <p:nvSpPr>
          <p:cNvPr id="11" name="Slide Number Placeholder 10"/>
          <p:cNvSpPr>
            <a:spLocks noGrp="1"/>
          </p:cNvSpPr>
          <p:nvPr>
            <p:ph type="sldNum" sz="quarter" idx="24"/>
          </p:nvPr>
        </p:nvSpPr>
        <p:spPr/>
        <p:txBody>
          <a:bodyPr/>
          <a:lstStyle/>
          <a:p>
            <a:pPr algn="l"/>
            <a:r>
              <a:rPr lang="en-GB"/>
              <a:t>Page </a:t>
            </a:r>
            <a:fld id="{024B331B-EC80-4993-B848-09EE40C61000}" type="slidenum">
              <a:rPr lang="en-GB" smtClean="0"/>
              <a:pPr algn="l"/>
              <a:t>‹#›</a:t>
            </a:fld>
            <a:endParaRPr lang="en-GB" dirty="0"/>
          </a:p>
        </p:txBody>
      </p:sp>
      <p:sp>
        <p:nvSpPr>
          <p:cNvPr id="12" name="Footer Placeholder 11"/>
          <p:cNvSpPr>
            <a:spLocks noGrp="1"/>
          </p:cNvSpPr>
          <p:nvPr>
            <p:ph type="ftr" sz="quarter" idx="25"/>
          </p:nvPr>
        </p:nvSpPr>
        <p:spPr/>
        <p:txBody>
          <a:bodyPr/>
          <a:lstStyle/>
          <a:p>
            <a:endParaRPr lang="en-GB"/>
          </a:p>
        </p:txBody>
      </p:sp>
      <p:sp>
        <p:nvSpPr>
          <p:cNvPr id="9" name="conf"/>
          <p:cNvSpPr>
            <a:spLocks noGrp="1"/>
          </p:cNvSpPr>
          <p:nvPr>
            <p:ph type="body" sz="quarter" idx="22" hasCustomPrompt="1"/>
          </p:nvPr>
        </p:nvSpPr>
        <p:spPr>
          <a:xfrm>
            <a:off x="0" y="6696058"/>
            <a:ext cx="2160000" cy="162000"/>
          </a:xfrm>
          <a:blipFill dpi="0" rotWithShape="1">
            <a:blip r:embed="rId2" cstate="print"/>
            <a:srcRect/>
            <a:stretch>
              <a:fillRect/>
            </a:stretch>
          </a:blipFill>
        </p:spPr>
        <p:txBody>
          <a:bodyPr rIns="0" anchor="ctr" anchorCtr="0">
            <a:noAutofit/>
          </a:bodyPr>
          <a:lstStyle>
            <a:lvl1pPr marL="0" marR="0" indent="0" algn="ctr" defTabSz="685687" rtl="0" eaLnBrk="1" fontAlgn="auto" latinLnBrk="0" hangingPunct="1">
              <a:lnSpc>
                <a:spcPct val="100000"/>
              </a:lnSpc>
              <a:spcBef>
                <a:spcPct val="20000"/>
              </a:spcBef>
              <a:spcAft>
                <a:spcPts val="0"/>
              </a:spcAft>
              <a:buClrTx/>
              <a:buSzTx/>
              <a:buFont typeface="Arial" pitchFamily="34" charset="0"/>
              <a:buNone/>
              <a:tabLst/>
              <a:defRPr sz="100" b="0">
                <a:solidFill>
                  <a:schemeClr val="bg1"/>
                </a:solidFill>
              </a:defRPr>
            </a:lvl1pPr>
          </a:lstStyle>
          <a:p>
            <a:pPr marL="0" marR="0" lvl="0" indent="0" algn="l" defTabSz="685687" rtl="0" eaLnBrk="1" fontAlgn="auto" latinLnBrk="0" hangingPunct="1">
              <a:lnSpc>
                <a:spcPct val="100000"/>
              </a:lnSpc>
              <a:spcBef>
                <a:spcPct val="20000"/>
              </a:spcBef>
              <a:spcAft>
                <a:spcPts val="0"/>
              </a:spcAft>
              <a:buClrTx/>
              <a:buSzTx/>
              <a:buFont typeface="Arial" pitchFamily="34" charset="0"/>
              <a:buNone/>
              <a:tabLst/>
              <a:defRPr/>
            </a:pPr>
            <a:r>
              <a:rPr lang="en-GB" sz="375" b="0" dirty="0"/>
              <a:t>.</a:t>
            </a:r>
          </a:p>
        </p:txBody>
      </p:sp>
    </p:spTree>
    <p:extLst>
      <p:ext uri="{BB962C8B-B14F-4D97-AF65-F5344CB8AC3E}">
        <p14:creationId xmlns:p14="http://schemas.microsoft.com/office/powerpoint/2010/main" val="245766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theme" Target="../theme/theme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image" Target="../media/image5.pn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theme" Target="../theme/theme6.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footer-2.png"/>
          <p:cNvPicPr>
            <a:picLocks noChangeAspect="1"/>
          </p:cNvPicPr>
          <p:nvPr/>
        </p:nvPicPr>
        <p:blipFill>
          <a:blip r:embed="rId10"/>
          <a:stretch>
            <a:fillRect/>
          </a:stretch>
        </p:blipFill>
        <p:spPr>
          <a:xfrm>
            <a:off x="0" y="6400800"/>
            <a:ext cx="9180000" cy="475774"/>
          </a:xfrm>
          <a:prstGeom prst="rect">
            <a:avLst/>
          </a:prstGeom>
        </p:spPr>
      </p:pic>
      <p:pic>
        <p:nvPicPr>
          <p:cNvPr id="4" name="Picture 3" descr="TI-symbol.png"/>
          <p:cNvPicPr>
            <a:picLocks noChangeAspect="1"/>
          </p:cNvPicPr>
          <p:nvPr/>
        </p:nvPicPr>
        <p:blipFill>
          <a:blip r:embed="rId11"/>
          <a:stretch>
            <a:fillRect/>
          </a:stretch>
        </p:blipFill>
        <p:spPr>
          <a:xfrm>
            <a:off x="7498600" y="0"/>
            <a:ext cx="1645810" cy="147513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75" r:id="rId6"/>
    <p:sldLayoutId id="2147483689" r:id="rId7"/>
    <p:sldLayoutId id="2147483690" r:id="rId8"/>
  </p:sldLayoutIdLst>
  <p:txStyles>
    <p:titleStyle>
      <a:lvl1pPr algn="l" defTabSz="457200" rtl="0" eaLnBrk="1" latinLnBrk="0" hangingPunct="1">
        <a:spcBef>
          <a:spcPct val="0"/>
        </a:spcBef>
        <a:buNone/>
        <a:defRPr sz="3200" b="0" i="0" kern="1200" cap="all">
          <a:solidFill>
            <a:srgbClr val="00ABE2"/>
          </a:solidFill>
          <a:latin typeface="Arial Narrow Bold"/>
          <a:ea typeface="+mj-ea"/>
          <a:cs typeface="Arial Narrow Bold"/>
        </a:defRPr>
      </a:lvl1pPr>
    </p:titleStyle>
    <p:bodyStyle>
      <a:lvl1pPr marL="342900" indent="-342900" algn="l" defTabSz="457200" rtl="0" eaLnBrk="1" latinLnBrk="0" hangingPunct="1">
        <a:spcBef>
          <a:spcPct val="20000"/>
        </a:spcBef>
        <a:buFont typeface="Arial"/>
        <a:buChar char="•"/>
        <a:defRPr sz="19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9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ED7C5-1143-4884-AC48-FB6A204886BB}" type="datetimeFigureOut">
              <a:rPr lang="en-GB" smtClean="0"/>
              <a:t>09/11/2018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7E7-B9B2-49E5-A81F-49BC15E1AAAA}" type="slidenum">
              <a:rPr lang="en-GB" smtClean="0"/>
              <a:t>‹#›</a:t>
            </a:fld>
            <a:endParaRPr lang="en-GB"/>
          </a:p>
        </p:txBody>
      </p:sp>
      <p:pic>
        <p:nvPicPr>
          <p:cNvPr id="8" name="Picture 7" descr="section-screen300dpi.jpg"/>
          <p:cNvPicPr>
            <a:picLocks noChangeAspect="1"/>
          </p:cNvPicPr>
          <p:nvPr/>
        </p:nvPicPr>
        <p:blipFill>
          <a:blip r:embed="rId8"/>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60" r:id="rId5"/>
    <p:sldLayoutId id="214748367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1A9F6-89D2-5246-A080-431BB3D29305}" type="datetimeFigureOut">
              <a:rPr lang="en-US" smtClean="0"/>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3F28-1B1F-534F-BB84-634DA4517032}" type="slidenum">
              <a:rPr lang="en-US" smtClean="0"/>
              <a:pPr/>
              <a:t>‹#›</a:t>
            </a:fld>
            <a:endParaRPr lang="en-US"/>
          </a:p>
        </p:txBody>
      </p:sp>
      <p:pic>
        <p:nvPicPr>
          <p:cNvPr id="8" name="Picture 7" descr="section-screen300dpi.jpg"/>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6875177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footer-2.png"/>
          <p:cNvPicPr>
            <a:picLocks noChangeAspect="1"/>
          </p:cNvPicPr>
          <p:nvPr/>
        </p:nvPicPr>
        <p:blipFill>
          <a:blip r:embed="rId7"/>
          <a:srcRect/>
          <a:stretch>
            <a:fillRect/>
          </a:stretch>
        </p:blipFill>
        <p:spPr bwMode="auto">
          <a:xfrm>
            <a:off x="0" y="6400800"/>
            <a:ext cx="9180513" cy="476250"/>
          </a:xfrm>
          <a:prstGeom prst="rect">
            <a:avLst/>
          </a:prstGeom>
          <a:noFill/>
          <a:ln w="9525">
            <a:noFill/>
            <a:miter lim="800000"/>
            <a:headEnd/>
            <a:tailEnd/>
          </a:ln>
        </p:spPr>
      </p:pic>
      <p:pic>
        <p:nvPicPr>
          <p:cNvPr id="1027" name="Picture 3" descr="TI-symbol.png"/>
          <p:cNvPicPr>
            <a:picLocks noChangeAspect="1"/>
          </p:cNvPicPr>
          <p:nvPr/>
        </p:nvPicPr>
        <p:blipFill>
          <a:blip r:embed="rId8"/>
          <a:srcRect/>
          <a:stretch>
            <a:fillRect/>
          </a:stretch>
        </p:blipFill>
        <p:spPr bwMode="auto">
          <a:xfrm>
            <a:off x="7499350" y="0"/>
            <a:ext cx="1644650" cy="1474788"/>
          </a:xfrm>
          <a:prstGeom prst="rect">
            <a:avLst/>
          </a:prstGeom>
          <a:noFill/>
          <a:ln w="9525">
            <a:noFill/>
            <a:miter lim="800000"/>
            <a:headEnd/>
            <a:tailEnd/>
          </a:ln>
        </p:spPr>
      </p:pic>
    </p:spTree>
    <p:extLst>
      <p:ext uri="{BB962C8B-B14F-4D97-AF65-F5344CB8AC3E}">
        <p14:creationId xmlns:p14="http://schemas.microsoft.com/office/powerpoint/2010/main" val="7322813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457200" rtl="0" eaLnBrk="0" fontAlgn="base" hangingPunct="0">
        <a:spcBef>
          <a:spcPct val="0"/>
        </a:spcBef>
        <a:spcAft>
          <a:spcPct val="0"/>
        </a:spcAft>
        <a:defRPr sz="3200" kern="1200" cap="all">
          <a:solidFill>
            <a:srgbClr val="00ABE2"/>
          </a:solidFill>
          <a:latin typeface="Arial Narrow Bold"/>
          <a:ea typeface="+mj-ea"/>
          <a:cs typeface="Arial Narrow Bold"/>
        </a:defRPr>
      </a:lvl1pPr>
      <a:lvl2pPr algn="l" defTabSz="457200" rtl="0" eaLnBrk="0" fontAlgn="base" hangingPunct="0">
        <a:spcBef>
          <a:spcPct val="0"/>
        </a:spcBef>
        <a:spcAft>
          <a:spcPct val="0"/>
        </a:spcAft>
        <a:defRPr sz="3200">
          <a:solidFill>
            <a:srgbClr val="00ABE2"/>
          </a:solidFill>
          <a:latin typeface="Arial Narrow Bold" pitchFamily="34" charset="0"/>
        </a:defRPr>
      </a:lvl2pPr>
      <a:lvl3pPr algn="l" defTabSz="457200" rtl="0" eaLnBrk="0" fontAlgn="base" hangingPunct="0">
        <a:spcBef>
          <a:spcPct val="0"/>
        </a:spcBef>
        <a:spcAft>
          <a:spcPct val="0"/>
        </a:spcAft>
        <a:defRPr sz="3200">
          <a:solidFill>
            <a:srgbClr val="00ABE2"/>
          </a:solidFill>
          <a:latin typeface="Arial Narrow Bold" pitchFamily="34" charset="0"/>
        </a:defRPr>
      </a:lvl3pPr>
      <a:lvl4pPr algn="l" defTabSz="457200" rtl="0" eaLnBrk="0" fontAlgn="base" hangingPunct="0">
        <a:spcBef>
          <a:spcPct val="0"/>
        </a:spcBef>
        <a:spcAft>
          <a:spcPct val="0"/>
        </a:spcAft>
        <a:defRPr sz="3200">
          <a:solidFill>
            <a:srgbClr val="00ABE2"/>
          </a:solidFill>
          <a:latin typeface="Arial Narrow Bold" pitchFamily="34" charset="0"/>
        </a:defRPr>
      </a:lvl4pPr>
      <a:lvl5pPr algn="l" defTabSz="457200" rtl="0" eaLnBrk="0" fontAlgn="base" hangingPunct="0">
        <a:spcBef>
          <a:spcPct val="0"/>
        </a:spcBef>
        <a:spcAft>
          <a:spcPct val="0"/>
        </a:spcAft>
        <a:defRPr sz="3200">
          <a:solidFill>
            <a:srgbClr val="00ABE2"/>
          </a:solidFill>
          <a:latin typeface="Arial Narrow Bold" pitchFamily="34" charset="0"/>
        </a:defRPr>
      </a:lvl5pPr>
      <a:lvl6pPr marL="457200" algn="l" defTabSz="457200" rtl="0" fontAlgn="base">
        <a:spcBef>
          <a:spcPct val="0"/>
        </a:spcBef>
        <a:spcAft>
          <a:spcPct val="0"/>
        </a:spcAft>
        <a:defRPr sz="3200">
          <a:solidFill>
            <a:srgbClr val="00ABE2"/>
          </a:solidFill>
          <a:latin typeface="Arial Narrow Bold" pitchFamily="34" charset="0"/>
        </a:defRPr>
      </a:lvl6pPr>
      <a:lvl7pPr marL="914400" algn="l" defTabSz="457200" rtl="0" fontAlgn="base">
        <a:spcBef>
          <a:spcPct val="0"/>
        </a:spcBef>
        <a:spcAft>
          <a:spcPct val="0"/>
        </a:spcAft>
        <a:defRPr sz="3200">
          <a:solidFill>
            <a:srgbClr val="00ABE2"/>
          </a:solidFill>
          <a:latin typeface="Arial Narrow Bold" pitchFamily="34" charset="0"/>
        </a:defRPr>
      </a:lvl7pPr>
      <a:lvl8pPr marL="1371600" algn="l" defTabSz="457200" rtl="0" fontAlgn="base">
        <a:spcBef>
          <a:spcPct val="0"/>
        </a:spcBef>
        <a:spcAft>
          <a:spcPct val="0"/>
        </a:spcAft>
        <a:defRPr sz="3200">
          <a:solidFill>
            <a:srgbClr val="00ABE2"/>
          </a:solidFill>
          <a:latin typeface="Arial Narrow Bold" pitchFamily="34" charset="0"/>
        </a:defRPr>
      </a:lvl8pPr>
      <a:lvl9pPr marL="1828800" algn="l" defTabSz="457200" rtl="0" fontAlgn="base">
        <a:spcBef>
          <a:spcPct val="0"/>
        </a:spcBef>
        <a:spcAft>
          <a:spcPct val="0"/>
        </a:spcAft>
        <a:defRPr sz="3200">
          <a:solidFill>
            <a:srgbClr val="00ABE2"/>
          </a:solidFill>
          <a:latin typeface="Arial Narrow Bold" pitchFamily="34" charset="0"/>
        </a:defRPr>
      </a:lvl9pPr>
    </p:titleStyle>
    <p:bodyStyle>
      <a:lvl1pPr marL="342900" indent="-342900" algn="l" defTabSz="457200" rtl="0" eaLnBrk="0" fontAlgn="base" hangingPunct="0">
        <a:spcBef>
          <a:spcPct val="20000"/>
        </a:spcBef>
        <a:spcAft>
          <a:spcPct val="0"/>
        </a:spcAft>
        <a:buFont typeface="Arial" charset="0"/>
        <a:buChar char="•"/>
        <a:defRPr sz="19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19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9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kstSylinder 13">
            <a:extLst>
              <a:ext uri="{FF2B5EF4-FFF2-40B4-BE49-F238E27FC236}">
                <a16:creationId xmlns:a16="http://schemas.microsoft.com/office/drawing/2014/main" id="{ED83C451-90F5-4EE9-8D8B-0987CCF95699}"/>
              </a:ext>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1526104" y="691698"/>
            <a:ext cx="6080171" cy="404085"/>
          </a:xfrm>
          <a:prstGeom prst="rect">
            <a:avLst/>
          </a:prstGeom>
        </p:spPr>
        <p:txBody>
          <a:bodyPr vert="horz" wrap="square" lIns="0" tIns="45720" rIns="0" bIns="45720" rtlCol="0" anchor="t" anchorCtr="0">
            <a:spAutoFit/>
          </a:bodyPr>
          <a:lstStyle/>
          <a:p>
            <a:r>
              <a:rPr lang="en-GB" noProof="0" dirty="0"/>
              <a:t>Title Calibri Bold 60 </a:t>
            </a:r>
            <a:r>
              <a:rPr lang="en-GB" noProof="0" dirty="0" err="1"/>
              <a:t>pt</a:t>
            </a:r>
            <a:endParaRPr lang="en-GB" noProof="0" dirty="0"/>
          </a:p>
        </p:txBody>
      </p:sp>
      <p:sp>
        <p:nvSpPr>
          <p:cNvPr id="3" name="Text Placeholder 2"/>
          <p:cNvSpPr>
            <a:spLocks noGrp="1"/>
          </p:cNvSpPr>
          <p:nvPr>
            <p:ph type="body" idx="1"/>
          </p:nvPr>
        </p:nvSpPr>
        <p:spPr>
          <a:xfrm>
            <a:off x="1526104" y="2103365"/>
            <a:ext cx="6080171" cy="4000963"/>
          </a:xfrm>
          <a:prstGeom prst="rect">
            <a:avLst/>
          </a:prstGeom>
          <a:noFill/>
        </p:spPr>
        <p:txBody>
          <a:bodyPr vert="horz" lIns="0" tIns="0" rIns="0" bIns="0" rtlCol="0">
            <a:no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6"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5" name="TekstSylinder 4">
            <a:extLst>
              <a:ext uri="{FF2B5EF4-FFF2-40B4-BE49-F238E27FC236}">
                <a16:creationId xmlns:a16="http://schemas.microsoft.com/office/drawing/2014/main" id="{0BD83E9C-EA9A-4737-9AD1-7242CA5A8727}"/>
              </a:ext>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pic>
        <p:nvPicPr>
          <p:cNvPr id="13" name="Bilde 12">
            <a:extLst>
              <a:ext uri="{FF2B5EF4-FFF2-40B4-BE49-F238E27FC236}">
                <a16:creationId xmlns:a16="http://schemas.microsoft.com/office/drawing/2014/main" id="{2FBD1D31-9110-4B80-B57D-E73959972BC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475840" y="749806"/>
            <a:ext cx="478919" cy="640844"/>
          </a:xfrm>
          <a:prstGeom prst="rect">
            <a:avLst/>
          </a:prstGeom>
        </p:spPr>
      </p:pic>
    </p:spTree>
    <p:extLst>
      <p:ext uri="{BB962C8B-B14F-4D97-AF65-F5344CB8AC3E}">
        <p14:creationId xmlns:p14="http://schemas.microsoft.com/office/powerpoint/2010/main" val="10718762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Lst>
  <p:hf hdr="0" ftr="0" dt="0"/>
  <p:txStyles>
    <p:titleStyle>
      <a:lvl1pPr algn="ctr" defTabSz="685835" rtl="0" eaLnBrk="1" latinLnBrk="0" hangingPunct="1">
        <a:lnSpc>
          <a:spcPct val="90000"/>
        </a:lnSpc>
        <a:spcBef>
          <a:spcPct val="0"/>
        </a:spcBef>
        <a:buNone/>
        <a:defRPr sz="2251" b="1" kern="1200">
          <a:solidFill>
            <a:srgbClr val="001639"/>
          </a:solidFill>
          <a:latin typeface="Calibri" panose="020F0502020204030204" pitchFamily="34" charset="0"/>
          <a:ea typeface="+mj-ea"/>
          <a:cs typeface="Calibri" panose="020F0502020204030204" pitchFamily="34" charset="0"/>
        </a:defRPr>
      </a:lvl1pPr>
    </p:titleStyle>
    <p:bodyStyle>
      <a:lvl1pPr marL="148530" indent="-148530" algn="l" defTabSz="685835" rtl="0" eaLnBrk="1" latinLnBrk="0" hangingPunct="1">
        <a:lnSpc>
          <a:spcPct val="100000"/>
        </a:lnSpc>
        <a:spcBef>
          <a:spcPts val="1688"/>
        </a:spcBef>
        <a:buSzPct val="80000"/>
        <a:buFont typeface="Wingdings" panose="05000000000000000000" pitchFamily="2" charset="2"/>
        <a:buChar char="§"/>
        <a:defRPr sz="1200" kern="1200">
          <a:solidFill>
            <a:srgbClr val="001639"/>
          </a:solidFill>
          <a:latin typeface="+mn-lt"/>
          <a:ea typeface="+mn-ea"/>
          <a:cs typeface="+mn-cs"/>
        </a:defRPr>
      </a:lvl1pPr>
      <a:lvl2pPr marL="296525" indent="-125041" algn="l" defTabSz="685835" rtl="0" eaLnBrk="1" latinLnBrk="0" hangingPunct="1">
        <a:lnSpc>
          <a:spcPct val="100000"/>
        </a:lnSpc>
        <a:spcBef>
          <a:spcPts val="375"/>
        </a:spcBef>
        <a:buSzPct val="120000"/>
        <a:buFont typeface="Calibri Light" panose="020F0302020204030204" pitchFamily="34" charset="0"/>
        <a:buChar char="­"/>
        <a:defRPr sz="1125" kern="1200">
          <a:solidFill>
            <a:srgbClr val="001639"/>
          </a:solidFill>
          <a:latin typeface="+mn-lt"/>
          <a:ea typeface="+mn-ea"/>
          <a:cs typeface="+mn-cs"/>
        </a:defRPr>
      </a:lvl2pPr>
      <a:lvl3pPr marL="445589" indent="-148530" algn="l" defTabSz="685835" rtl="0" eaLnBrk="1" latinLnBrk="0" hangingPunct="1">
        <a:lnSpc>
          <a:spcPct val="100000"/>
        </a:lnSpc>
        <a:spcBef>
          <a:spcPts val="375"/>
        </a:spcBef>
        <a:buSzPct val="120000"/>
        <a:buFont typeface="Calibri Light" panose="020F0302020204030204" pitchFamily="34" charset="0"/>
        <a:buChar char="­"/>
        <a:defRPr sz="1050" kern="1200">
          <a:solidFill>
            <a:srgbClr val="001639"/>
          </a:solidFill>
          <a:latin typeface="+mn-lt"/>
          <a:ea typeface="+mn-ea"/>
          <a:cs typeface="+mn-cs"/>
        </a:defRPr>
      </a:lvl3pPr>
      <a:lvl4pPr marL="594119" indent="-148530" algn="l" defTabSz="685835" rtl="0" eaLnBrk="1" latinLnBrk="0" hangingPunct="1">
        <a:lnSpc>
          <a:spcPct val="100000"/>
        </a:lnSpc>
        <a:spcBef>
          <a:spcPts val="375"/>
        </a:spcBef>
        <a:buSzPct val="120000"/>
        <a:buFont typeface="Calibri Light" panose="020F0302020204030204" pitchFamily="34" charset="0"/>
        <a:buChar char="­"/>
        <a:defRPr sz="975" kern="1200">
          <a:solidFill>
            <a:srgbClr val="001639"/>
          </a:solidFill>
          <a:latin typeface="+mn-lt"/>
          <a:ea typeface="+mn-ea"/>
          <a:cs typeface="+mn-cs"/>
        </a:defRPr>
      </a:lvl4pPr>
      <a:lvl5pPr marL="742649" indent="-148530" algn="l" defTabSz="685835" rtl="0" eaLnBrk="1" latinLnBrk="0" hangingPunct="1">
        <a:lnSpc>
          <a:spcPct val="100000"/>
        </a:lnSpc>
        <a:spcBef>
          <a:spcPts val="375"/>
        </a:spcBef>
        <a:buSzPct val="120000"/>
        <a:buFont typeface="Calibri Light" panose="020F0302020204030204" pitchFamily="34" charset="0"/>
        <a:buChar char="­"/>
        <a:defRPr sz="900" kern="1200">
          <a:solidFill>
            <a:srgbClr val="001639"/>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kstSylinder 13">
            <a:extLst>
              <a:ext uri="{FF2B5EF4-FFF2-40B4-BE49-F238E27FC236}">
                <a16:creationId xmlns:a16="http://schemas.microsoft.com/office/drawing/2014/main" id="{ED83C451-90F5-4EE9-8D8B-0987CCF95699}"/>
              </a:ext>
            </a:extLst>
          </p:cNvPr>
          <p:cNvSpPr txBox="1"/>
          <p:nvPr userDrawn="1"/>
        </p:nvSpPr>
        <p:spPr>
          <a:xfrm>
            <a:off x="2914650" y="6354000"/>
            <a:ext cx="3314702" cy="196208"/>
          </a:xfrm>
          <a:prstGeom prst="rect">
            <a:avLst/>
          </a:prstGeom>
          <a:noFill/>
        </p:spPr>
        <p:txBody>
          <a:bodyPr wrap="square" rtlCol="0">
            <a:spAutoFit/>
          </a:bodyPr>
          <a:lstStyle/>
          <a:p>
            <a:pPr algn="ctr"/>
            <a:r>
              <a:rPr lang="en-GB" sz="675" b="0" dirty="0">
                <a:solidFill>
                  <a:srgbClr val="999999"/>
                </a:solidFill>
                <a:latin typeface="Calibri" panose="020F0502020204030204" pitchFamily="34" charset="0"/>
                <a:cs typeface="Calibri" panose="020F0502020204030204" pitchFamily="34" charset="0"/>
              </a:rPr>
              <a:t>KONGSBERG PROPRIETARY  - See Statement of Proprietary information</a:t>
            </a:r>
            <a:endParaRPr lang="en-GB" sz="675" b="0" noProof="0" dirty="0">
              <a:solidFill>
                <a:srgbClr val="999999"/>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1526104" y="691698"/>
            <a:ext cx="6080171" cy="404085"/>
          </a:xfrm>
          <a:prstGeom prst="rect">
            <a:avLst/>
          </a:prstGeom>
        </p:spPr>
        <p:txBody>
          <a:bodyPr vert="horz" wrap="square" lIns="0" tIns="45720" rIns="0" bIns="45720" rtlCol="0" anchor="t" anchorCtr="0">
            <a:spAutoFit/>
          </a:bodyPr>
          <a:lstStyle/>
          <a:p>
            <a:r>
              <a:rPr lang="en-GB" noProof="0" dirty="0"/>
              <a:t>Title Calibri Bold 60 </a:t>
            </a:r>
            <a:r>
              <a:rPr lang="en-GB" noProof="0" dirty="0" err="1"/>
              <a:t>pt</a:t>
            </a:r>
            <a:endParaRPr lang="en-GB" noProof="0" dirty="0"/>
          </a:p>
        </p:txBody>
      </p:sp>
      <p:sp>
        <p:nvSpPr>
          <p:cNvPr id="3" name="Text Placeholder 2"/>
          <p:cNvSpPr>
            <a:spLocks noGrp="1"/>
          </p:cNvSpPr>
          <p:nvPr>
            <p:ph type="body" idx="1"/>
          </p:nvPr>
        </p:nvSpPr>
        <p:spPr>
          <a:xfrm>
            <a:off x="1526104" y="2103365"/>
            <a:ext cx="6080171" cy="4000963"/>
          </a:xfrm>
          <a:prstGeom prst="rect">
            <a:avLst/>
          </a:prstGeom>
          <a:noFill/>
        </p:spPr>
        <p:txBody>
          <a:bodyPr vert="horz" lIns="0" tIns="0" rIns="0" bIns="0" rtlCol="0">
            <a:no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6" name="Slide Number Placeholder 5"/>
          <p:cNvSpPr>
            <a:spLocks noGrp="1"/>
          </p:cNvSpPr>
          <p:nvPr>
            <p:ph type="sldNum" sz="quarter" idx="4"/>
          </p:nvPr>
        </p:nvSpPr>
        <p:spPr>
          <a:xfrm>
            <a:off x="8130646" y="6288360"/>
            <a:ext cx="571441" cy="365125"/>
          </a:xfrm>
          <a:prstGeom prst="rect">
            <a:avLst/>
          </a:prstGeom>
        </p:spPr>
        <p:txBody>
          <a:bodyPr vert="horz" lIns="91440" tIns="45720" rIns="91440" bIns="45720" rtlCol="0" anchor="ctr"/>
          <a:lstStyle>
            <a:lvl1pPr algn="r">
              <a:defRPr sz="675" b="0">
                <a:solidFill>
                  <a:srgbClr val="999999"/>
                </a:solidFill>
                <a:latin typeface="+mj-lt"/>
                <a:cs typeface="Calibri" panose="020F0502020204030204" pitchFamily="34" charset="0"/>
              </a:defRPr>
            </a:lvl1pPr>
          </a:lstStyle>
          <a:p>
            <a:fld id="{7A3F00B2-786C-401B-9EB3-42A9D0DD4A9F}" type="slidenum">
              <a:rPr lang="nb-NO" smtClean="0"/>
              <a:pPr/>
              <a:t>‹#›</a:t>
            </a:fld>
            <a:endParaRPr lang="nb-NO" dirty="0"/>
          </a:p>
        </p:txBody>
      </p:sp>
      <p:sp>
        <p:nvSpPr>
          <p:cNvPr id="5" name="TekstSylinder 4">
            <a:extLst>
              <a:ext uri="{FF2B5EF4-FFF2-40B4-BE49-F238E27FC236}">
                <a16:creationId xmlns:a16="http://schemas.microsoft.com/office/drawing/2014/main" id="{0BD83E9C-EA9A-4737-9AD1-7242CA5A8727}"/>
              </a:ext>
            </a:extLst>
          </p:cNvPr>
          <p:cNvSpPr txBox="1"/>
          <p:nvPr userDrawn="1"/>
        </p:nvSpPr>
        <p:spPr>
          <a:xfrm>
            <a:off x="412740" y="6352548"/>
            <a:ext cx="2328111" cy="196208"/>
          </a:xfrm>
          <a:prstGeom prst="rect">
            <a:avLst/>
          </a:prstGeom>
          <a:noFill/>
        </p:spPr>
        <p:txBody>
          <a:bodyPr wrap="square" rtlCol="0">
            <a:spAutoFit/>
          </a:bodyPr>
          <a:lstStyle/>
          <a:p>
            <a:r>
              <a:rPr lang="en-GB" sz="675" dirty="0">
                <a:solidFill>
                  <a:srgbClr val="081839"/>
                </a:solidFill>
                <a:latin typeface="Calibri" panose="020F0502020204030204" pitchFamily="34" charset="0"/>
                <a:cs typeface="Calibri" panose="020F0502020204030204" pitchFamily="34" charset="0"/>
              </a:rPr>
              <a:t>WORLD CLASS  –  Through </a:t>
            </a:r>
            <a:r>
              <a:rPr lang="en-GB" sz="675" dirty="0">
                <a:solidFill>
                  <a:srgbClr val="001639"/>
                </a:solidFill>
                <a:latin typeface="Calibri" panose="020F0502020204030204" pitchFamily="34" charset="0"/>
                <a:cs typeface="Calibri" panose="020F0502020204030204" pitchFamily="34" charset="0"/>
              </a:rPr>
              <a:t>people</a:t>
            </a:r>
            <a:r>
              <a:rPr lang="en-GB" sz="675" dirty="0">
                <a:solidFill>
                  <a:srgbClr val="081839"/>
                </a:solidFill>
                <a:latin typeface="Calibri" panose="020F0502020204030204" pitchFamily="34" charset="0"/>
                <a:cs typeface="Calibri" panose="020F0502020204030204" pitchFamily="34" charset="0"/>
              </a:rPr>
              <a:t>, technology and dedication</a:t>
            </a:r>
            <a:endParaRPr lang="nb-NO" sz="675" dirty="0">
              <a:solidFill>
                <a:srgbClr val="081839"/>
              </a:solidFill>
              <a:latin typeface="Calibri" panose="020F0502020204030204" pitchFamily="34" charset="0"/>
              <a:cs typeface="Calibri" panose="020F0502020204030204" pitchFamily="34" charset="0"/>
            </a:endParaRPr>
          </a:p>
        </p:txBody>
      </p:sp>
      <p:pic>
        <p:nvPicPr>
          <p:cNvPr id="13" name="Bilde 12">
            <a:extLst>
              <a:ext uri="{FF2B5EF4-FFF2-40B4-BE49-F238E27FC236}">
                <a16:creationId xmlns:a16="http://schemas.microsoft.com/office/drawing/2014/main" id="{2FBD1D31-9110-4B80-B57D-E73959972BC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475840" y="749806"/>
            <a:ext cx="478919" cy="640844"/>
          </a:xfrm>
          <a:prstGeom prst="rect">
            <a:avLst/>
          </a:prstGeom>
        </p:spPr>
      </p:pic>
    </p:spTree>
    <p:extLst>
      <p:ext uri="{BB962C8B-B14F-4D97-AF65-F5344CB8AC3E}">
        <p14:creationId xmlns:p14="http://schemas.microsoft.com/office/powerpoint/2010/main" val="17636382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Lst>
  <p:hf hdr="0" ftr="0" dt="0"/>
  <p:txStyles>
    <p:titleStyle>
      <a:lvl1pPr algn="ctr" defTabSz="685835" rtl="0" eaLnBrk="1" latinLnBrk="0" hangingPunct="1">
        <a:lnSpc>
          <a:spcPct val="90000"/>
        </a:lnSpc>
        <a:spcBef>
          <a:spcPct val="0"/>
        </a:spcBef>
        <a:buNone/>
        <a:defRPr sz="2251" b="1" kern="1200">
          <a:solidFill>
            <a:srgbClr val="001639"/>
          </a:solidFill>
          <a:latin typeface="Calibri" panose="020F0502020204030204" pitchFamily="34" charset="0"/>
          <a:ea typeface="+mj-ea"/>
          <a:cs typeface="Calibri" panose="020F0502020204030204" pitchFamily="34" charset="0"/>
        </a:defRPr>
      </a:lvl1pPr>
    </p:titleStyle>
    <p:bodyStyle>
      <a:lvl1pPr marL="148530" indent="-148530" algn="l" defTabSz="685835" rtl="0" eaLnBrk="1" latinLnBrk="0" hangingPunct="1">
        <a:lnSpc>
          <a:spcPct val="100000"/>
        </a:lnSpc>
        <a:spcBef>
          <a:spcPts val="1688"/>
        </a:spcBef>
        <a:buSzPct val="80000"/>
        <a:buFont typeface="Wingdings" panose="05000000000000000000" pitchFamily="2" charset="2"/>
        <a:buChar char="§"/>
        <a:defRPr sz="1200" kern="1200">
          <a:solidFill>
            <a:srgbClr val="001639"/>
          </a:solidFill>
          <a:latin typeface="+mn-lt"/>
          <a:ea typeface="+mn-ea"/>
          <a:cs typeface="+mn-cs"/>
        </a:defRPr>
      </a:lvl1pPr>
      <a:lvl2pPr marL="296525" indent="-125041" algn="l" defTabSz="685835" rtl="0" eaLnBrk="1" latinLnBrk="0" hangingPunct="1">
        <a:lnSpc>
          <a:spcPct val="100000"/>
        </a:lnSpc>
        <a:spcBef>
          <a:spcPts val="375"/>
        </a:spcBef>
        <a:buSzPct val="120000"/>
        <a:buFont typeface="Calibri Light" panose="020F0302020204030204" pitchFamily="34" charset="0"/>
        <a:buChar char="­"/>
        <a:defRPr sz="1125" kern="1200">
          <a:solidFill>
            <a:srgbClr val="001639"/>
          </a:solidFill>
          <a:latin typeface="+mn-lt"/>
          <a:ea typeface="+mn-ea"/>
          <a:cs typeface="+mn-cs"/>
        </a:defRPr>
      </a:lvl2pPr>
      <a:lvl3pPr marL="445589" indent="-148530" algn="l" defTabSz="685835" rtl="0" eaLnBrk="1" latinLnBrk="0" hangingPunct="1">
        <a:lnSpc>
          <a:spcPct val="100000"/>
        </a:lnSpc>
        <a:spcBef>
          <a:spcPts val="375"/>
        </a:spcBef>
        <a:buSzPct val="120000"/>
        <a:buFont typeface="Calibri Light" panose="020F0302020204030204" pitchFamily="34" charset="0"/>
        <a:buChar char="­"/>
        <a:defRPr sz="1050" kern="1200">
          <a:solidFill>
            <a:srgbClr val="001639"/>
          </a:solidFill>
          <a:latin typeface="+mn-lt"/>
          <a:ea typeface="+mn-ea"/>
          <a:cs typeface="+mn-cs"/>
        </a:defRPr>
      </a:lvl3pPr>
      <a:lvl4pPr marL="594119" indent="-148530" algn="l" defTabSz="685835" rtl="0" eaLnBrk="1" latinLnBrk="0" hangingPunct="1">
        <a:lnSpc>
          <a:spcPct val="100000"/>
        </a:lnSpc>
        <a:spcBef>
          <a:spcPts val="375"/>
        </a:spcBef>
        <a:buSzPct val="120000"/>
        <a:buFont typeface="Calibri Light" panose="020F0302020204030204" pitchFamily="34" charset="0"/>
        <a:buChar char="­"/>
        <a:defRPr sz="975" kern="1200">
          <a:solidFill>
            <a:srgbClr val="001639"/>
          </a:solidFill>
          <a:latin typeface="+mn-lt"/>
          <a:ea typeface="+mn-ea"/>
          <a:cs typeface="+mn-cs"/>
        </a:defRPr>
      </a:lvl4pPr>
      <a:lvl5pPr marL="742649" indent="-148530" algn="l" defTabSz="685835" rtl="0" eaLnBrk="1" latinLnBrk="0" hangingPunct="1">
        <a:lnSpc>
          <a:spcPct val="100000"/>
        </a:lnSpc>
        <a:spcBef>
          <a:spcPts val="375"/>
        </a:spcBef>
        <a:buSzPct val="120000"/>
        <a:buFont typeface="Calibri Light" panose="020F0302020204030204" pitchFamily="34" charset="0"/>
        <a:buChar char="­"/>
        <a:defRPr sz="900" kern="1200">
          <a:solidFill>
            <a:srgbClr val="001639"/>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parency.org/whatwedo/publication/10_anti_corruption_principles_for_state_owned_enterprises" TargetMode="External"/><Relationship Id="rId7" Type="http://schemas.openxmlformats.org/officeDocument/2006/relationships/hyperlink" Target="http://www.oecd.org/fr/corruption/state-owned-enterprises-and-corruption-9789264303058-en.ht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bicg.eu/wp-content/uploads/2017/07/OECD-2015.pdf" TargetMode="External"/><Relationship Id="rId5" Type="http://schemas.openxmlformats.org/officeDocument/2006/relationships/hyperlink" Target="https://www.oecd.org/corporate/Professionalising-boards-of-directors-of-SOEs.pdf" TargetMode="External"/><Relationship Id="rId4" Type="http://schemas.openxmlformats.org/officeDocument/2006/relationships/hyperlink" Target="https://mof.gov.il/gca/about/documents/oecd-boardsofdirector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1196" y="4955801"/>
            <a:ext cx="7128792" cy="461665"/>
          </a:xfrm>
        </p:spPr>
        <p:txBody>
          <a:bodyPr/>
          <a:lstStyle/>
          <a:p>
            <a:pPr algn="ctr">
              <a:lnSpc>
                <a:spcPct val="100000"/>
              </a:lnSpc>
              <a:spcBef>
                <a:spcPts val="600"/>
              </a:spcBef>
              <a:spcAft>
                <a:spcPts val="600"/>
              </a:spcAft>
            </a:pPr>
            <a:r>
              <a:rPr lang="en-GB" sz="3000" cap="none" dirty="0"/>
              <a:t>Guro Slettemark – </a:t>
            </a:r>
            <a:r>
              <a:rPr lang="en-GB" sz="3000" cap="none" dirty="0" err="1" smtClean="0"/>
              <a:t>generalsekretær</a:t>
            </a:r>
            <a:r>
              <a:rPr lang="en-GB" sz="3000" cap="none" dirty="0" smtClean="0"/>
              <a:t> </a:t>
            </a:r>
            <a:r>
              <a:rPr lang="en-GB" sz="3000" cap="none" dirty="0"/>
              <a:t>TI Norge</a:t>
            </a:r>
          </a:p>
        </p:txBody>
      </p:sp>
      <p:sp>
        <p:nvSpPr>
          <p:cNvPr id="6" name="Title 1"/>
          <p:cNvSpPr>
            <a:spLocks noGrp="1"/>
          </p:cNvSpPr>
          <p:nvPr>
            <p:ph type="ctrTitle"/>
          </p:nvPr>
        </p:nvSpPr>
        <p:spPr>
          <a:xfrm>
            <a:off x="812800" y="1840156"/>
            <a:ext cx="7755644" cy="2910815"/>
          </a:xfrm>
        </p:spPr>
        <p:txBody>
          <a:bodyPr/>
          <a:lstStyle/>
          <a:p>
            <a:pPr algn="ctr">
              <a:lnSpc>
                <a:spcPct val="80000"/>
              </a:lnSpc>
            </a:pPr>
            <a:r>
              <a:rPr lang="nb-NO" b="1" dirty="0"/>
              <a:t>NFD – samling  antikorrupsjon </a:t>
            </a:r>
            <a:br>
              <a:rPr lang="nb-NO" b="1" dirty="0"/>
            </a:br>
            <a:r>
              <a:rPr lang="nb-NO" b="1" dirty="0"/>
              <a:t>30.okt. 2018</a:t>
            </a:r>
            <a:br>
              <a:rPr lang="nb-NO" b="1" dirty="0"/>
            </a:br>
            <a:r>
              <a:rPr lang="nb-NO" b="1" dirty="0"/>
              <a:t/>
            </a:r>
            <a:br>
              <a:rPr lang="nb-NO" b="1" dirty="0"/>
            </a:br>
            <a:endParaRPr lang="nb-NO" b="1" dirty="0"/>
          </a:p>
        </p:txBody>
      </p:sp>
    </p:spTree>
    <p:extLst>
      <p:ext uri="{BB962C8B-B14F-4D97-AF65-F5344CB8AC3E}">
        <p14:creationId xmlns:p14="http://schemas.microsoft.com/office/powerpoint/2010/main" val="22111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F8CFDA2-FBD8-4D61-AFC4-9A13D7C951FC}"/>
              </a:ext>
            </a:extLst>
          </p:cNvPr>
          <p:cNvSpPr/>
          <p:nvPr/>
        </p:nvSpPr>
        <p:spPr>
          <a:xfrm>
            <a:off x="755576" y="836712"/>
            <a:ext cx="6174432" cy="4893647"/>
          </a:xfrm>
          <a:prstGeom prst="rect">
            <a:avLst/>
          </a:prstGeom>
        </p:spPr>
        <p:txBody>
          <a:bodyPr wrap="square">
            <a:spAutoFit/>
          </a:bodyPr>
          <a:lstStyle/>
          <a:p>
            <a:r>
              <a:rPr lang="nb-NO" sz="2400" dirty="0">
                <a:solidFill>
                  <a:srgbClr val="00B050"/>
                </a:solidFill>
              </a:rPr>
              <a:t>……har regler, rutiner og systemer som </a:t>
            </a:r>
            <a:r>
              <a:rPr lang="nb-NO" sz="2400" u="sng" dirty="0">
                <a:solidFill>
                  <a:srgbClr val="00B050"/>
                </a:solidFill>
              </a:rPr>
              <a:t>understøtter </a:t>
            </a:r>
            <a:r>
              <a:rPr lang="nb-NO" sz="2400" dirty="0">
                <a:solidFill>
                  <a:srgbClr val="00B050"/>
                </a:solidFill>
              </a:rPr>
              <a:t>etterlevelse…….. =  integrere antikorrupsjon i bedriftens vanlige forretningsprosesser (YARA, Hydro </a:t>
            </a:r>
            <a:r>
              <a:rPr lang="nb-NO" sz="2400" dirty="0" err="1">
                <a:solidFill>
                  <a:srgbClr val="00B050"/>
                </a:solidFill>
              </a:rPr>
              <a:t>m.fl</a:t>
            </a:r>
            <a:r>
              <a:rPr lang="nb-NO" sz="2400" dirty="0">
                <a:solidFill>
                  <a:srgbClr val="00B050"/>
                </a:solidFill>
              </a:rPr>
              <a:t>)</a:t>
            </a:r>
          </a:p>
          <a:p>
            <a:endParaRPr lang="nb-NO" sz="2400" dirty="0"/>
          </a:p>
          <a:p>
            <a:r>
              <a:rPr lang="nb-NO" sz="2400" dirty="0"/>
              <a:t>Eks: </a:t>
            </a:r>
          </a:p>
          <a:p>
            <a:pPr marL="342900" indent="-342900">
              <a:buFontTx/>
              <a:buChar char="-"/>
            </a:pPr>
            <a:r>
              <a:rPr lang="nb-NO" sz="2400" dirty="0"/>
              <a:t>At samarbeid med agenter og andre risikoutsatte forretningspartnere er dekket av skriftlige avtaler</a:t>
            </a:r>
          </a:p>
          <a:p>
            <a:pPr marL="342900" indent="-342900">
              <a:buFontTx/>
              <a:buChar char="-"/>
            </a:pPr>
            <a:r>
              <a:rPr lang="nb-NO" sz="2400" dirty="0"/>
              <a:t>At spørsmål om interessekonflikter tas opp i prosedyre for innkjøp (tilbyderliste)</a:t>
            </a:r>
          </a:p>
          <a:p>
            <a:pPr marL="342900" indent="-342900">
              <a:buFont typeface="Arial" panose="020B0604020202020204" pitchFamily="34" charset="0"/>
              <a:buChar char="•"/>
            </a:pPr>
            <a:endParaRPr lang="nb-NO" sz="2400" dirty="0"/>
          </a:p>
          <a:p>
            <a:endParaRPr lang="nb-NO" sz="2400" dirty="0"/>
          </a:p>
        </p:txBody>
      </p:sp>
    </p:spTree>
    <p:extLst>
      <p:ext uri="{BB962C8B-B14F-4D97-AF65-F5344CB8AC3E}">
        <p14:creationId xmlns:p14="http://schemas.microsoft.com/office/powerpoint/2010/main" val="1709242218"/>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a:srcRect l="33463" t="9401" r="33463" b="6600"/>
          <a:stretch/>
        </p:blipFill>
        <p:spPr>
          <a:xfrm>
            <a:off x="2051720" y="332656"/>
            <a:ext cx="4359600" cy="6228000"/>
          </a:xfrm>
          <a:prstGeom prst="rect">
            <a:avLst/>
          </a:prstGeom>
        </p:spPr>
      </p:pic>
    </p:spTree>
    <p:extLst>
      <p:ext uri="{BB962C8B-B14F-4D97-AF65-F5344CB8AC3E}">
        <p14:creationId xmlns:p14="http://schemas.microsoft.com/office/powerpoint/2010/main" val="2544341685"/>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339933"/>
                </a:solidFill>
              </a:rPr>
              <a:t>Hva?</a:t>
            </a:r>
          </a:p>
        </p:txBody>
      </p:sp>
      <p:sp>
        <p:nvSpPr>
          <p:cNvPr id="4" name="Plassholder for innhold 3"/>
          <p:cNvSpPr>
            <a:spLocks noGrp="1"/>
          </p:cNvSpPr>
          <p:nvPr>
            <p:ph idx="1"/>
          </p:nvPr>
        </p:nvSpPr>
        <p:spPr/>
        <p:txBody>
          <a:bodyPr/>
          <a:lstStyle/>
          <a:p>
            <a:r>
              <a:rPr lang="nb-NO" dirty="0"/>
              <a:t>Til sammen 40 dilemmaer</a:t>
            </a:r>
          </a:p>
          <a:p>
            <a:r>
              <a:rPr lang="nb-NO" dirty="0"/>
              <a:t>Reelle og erfaringsbaserte men anonymiserte</a:t>
            </a:r>
          </a:p>
          <a:p>
            <a:r>
              <a:rPr lang="nb-NO" dirty="0"/>
              <a:t>Ulik vanskelighetsgrad (skala 1-5)</a:t>
            </a:r>
          </a:p>
          <a:p>
            <a:r>
              <a:rPr lang="nb-NO" dirty="0"/>
              <a:t>Ulike temaer – dekker alle temaene i TI Norges Håndbok kap.5 </a:t>
            </a:r>
            <a:r>
              <a:rPr lang="nb-NO" i="1" dirty="0"/>
              <a:t>Korrupsjonsformer og korrupsjonsrisiko </a:t>
            </a:r>
            <a:r>
              <a:rPr lang="nb-NO" dirty="0"/>
              <a:t>og</a:t>
            </a:r>
            <a:r>
              <a:rPr lang="nb-NO" i="1" dirty="0"/>
              <a:t> </a:t>
            </a:r>
            <a:r>
              <a:rPr lang="nb-NO" dirty="0" err="1"/>
              <a:t>kap</a:t>
            </a:r>
            <a:r>
              <a:rPr lang="nb-NO" dirty="0"/>
              <a:t>. 6</a:t>
            </a:r>
            <a:r>
              <a:rPr lang="nb-NO" i="1" dirty="0"/>
              <a:t> Forretningsforbindelser, eierinteresser og transaksjoner</a:t>
            </a:r>
          </a:p>
          <a:p>
            <a:r>
              <a:rPr lang="nb-NO" dirty="0"/>
              <a:t>Indikert norsk </a:t>
            </a:r>
            <a:r>
              <a:rPr lang="nb-NO" dirty="0" err="1"/>
              <a:t>vs</a:t>
            </a:r>
            <a:r>
              <a:rPr lang="nb-NO" dirty="0"/>
              <a:t> utenlandsk kontekst – eller som med mindre justeringer kan være begge</a:t>
            </a:r>
          </a:p>
          <a:p>
            <a:endParaRPr lang="nb-NO" i="1" dirty="0"/>
          </a:p>
        </p:txBody>
      </p:sp>
    </p:spTree>
    <p:extLst>
      <p:ext uri="{BB962C8B-B14F-4D97-AF65-F5344CB8AC3E}">
        <p14:creationId xmlns:p14="http://schemas.microsoft.com/office/powerpoint/2010/main" val="168064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5C02C-F8A3-4499-8386-A1C9819208C6}"/>
              </a:ext>
            </a:extLst>
          </p:cNvPr>
          <p:cNvSpPr>
            <a:spLocks noGrp="1"/>
          </p:cNvSpPr>
          <p:nvPr>
            <p:ph type="title"/>
          </p:nvPr>
        </p:nvSpPr>
        <p:spPr>
          <a:xfrm>
            <a:off x="457200" y="166328"/>
            <a:ext cx="8229600" cy="1143000"/>
          </a:xfrm>
        </p:spPr>
        <p:txBody>
          <a:bodyPr/>
          <a:lstStyle/>
          <a:p>
            <a:r>
              <a:rPr lang="nb-NO" dirty="0"/>
              <a:t>Kulturendring – må det en skandale </a:t>
            </a:r>
            <a:br>
              <a:rPr lang="nb-NO" dirty="0"/>
            </a:br>
            <a:r>
              <a:rPr lang="nb-NO" dirty="0"/>
              <a:t>til?</a:t>
            </a:r>
          </a:p>
        </p:txBody>
      </p:sp>
      <p:pic>
        <p:nvPicPr>
          <p:cNvPr id="4" name="Plassholder for innhold 3">
            <a:extLst>
              <a:ext uri="{FF2B5EF4-FFF2-40B4-BE49-F238E27FC236}">
                <a16:creationId xmlns:a16="http://schemas.microsoft.com/office/drawing/2014/main" id="{96F7F955-AAB6-41ED-9D6D-0F19E9FBFB2B}"/>
              </a:ext>
            </a:extLst>
          </p:cNvPr>
          <p:cNvPicPr>
            <a:picLocks noGrp="1" noChangeAspect="1"/>
          </p:cNvPicPr>
          <p:nvPr>
            <p:ph idx="1"/>
          </p:nvPr>
        </p:nvPicPr>
        <p:blipFill rotWithShape="1">
          <a:blip r:embed="rId3"/>
          <a:srcRect l="33532" t="14951" r="33891" b="38910"/>
          <a:stretch/>
        </p:blipFill>
        <p:spPr>
          <a:xfrm>
            <a:off x="611559" y="1556792"/>
            <a:ext cx="2621133" cy="2088232"/>
          </a:xfrm>
          <a:prstGeom prst="rect">
            <a:avLst/>
          </a:prstGeom>
        </p:spPr>
      </p:pic>
      <p:pic>
        <p:nvPicPr>
          <p:cNvPr id="5" name="Bilde 4">
            <a:extLst>
              <a:ext uri="{FF2B5EF4-FFF2-40B4-BE49-F238E27FC236}">
                <a16:creationId xmlns:a16="http://schemas.microsoft.com/office/drawing/2014/main" id="{1D31F715-2D8E-4986-86FF-5836BD1BEF2A}"/>
              </a:ext>
            </a:extLst>
          </p:cNvPr>
          <p:cNvPicPr>
            <a:picLocks noChangeAspect="1"/>
          </p:cNvPicPr>
          <p:nvPr/>
        </p:nvPicPr>
        <p:blipFill rotWithShape="1">
          <a:blip r:embed="rId4"/>
          <a:srcRect l="32675" t="26199" r="34250" b="8002"/>
          <a:stretch/>
        </p:blipFill>
        <p:spPr>
          <a:xfrm>
            <a:off x="2987824" y="2204864"/>
            <a:ext cx="3024336" cy="3384376"/>
          </a:xfrm>
          <a:prstGeom prst="rect">
            <a:avLst/>
          </a:prstGeom>
        </p:spPr>
      </p:pic>
      <p:pic>
        <p:nvPicPr>
          <p:cNvPr id="6" name="Bilde 5">
            <a:extLst>
              <a:ext uri="{FF2B5EF4-FFF2-40B4-BE49-F238E27FC236}">
                <a16:creationId xmlns:a16="http://schemas.microsoft.com/office/drawing/2014/main" id="{A500E1A9-A271-4D81-A130-FCA32F5D0080}"/>
              </a:ext>
            </a:extLst>
          </p:cNvPr>
          <p:cNvPicPr>
            <a:picLocks noChangeAspect="1"/>
          </p:cNvPicPr>
          <p:nvPr/>
        </p:nvPicPr>
        <p:blipFill rotWithShape="1">
          <a:blip r:embed="rId5"/>
          <a:srcRect l="32675" t="26200" r="34250" b="8000"/>
          <a:stretch/>
        </p:blipFill>
        <p:spPr>
          <a:xfrm>
            <a:off x="6119664" y="1268760"/>
            <a:ext cx="3024336" cy="3384376"/>
          </a:xfrm>
          <a:prstGeom prst="rect">
            <a:avLst/>
          </a:prstGeom>
        </p:spPr>
      </p:pic>
    </p:spTree>
    <p:extLst>
      <p:ext uri="{BB962C8B-B14F-4D97-AF65-F5344CB8AC3E}">
        <p14:creationId xmlns:p14="http://schemas.microsoft.com/office/powerpoint/2010/main" val="223686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Iverksetting av AK-program – kulturendring?</a:t>
            </a:r>
          </a:p>
        </p:txBody>
      </p:sp>
      <p:sp>
        <p:nvSpPr>
          <p:cNvPr id="3" name="Plassholder for innhold 2"/>
          <p:cNvSpPr>
            <a:spLocks noGrp="1"/>
          </p:cNvSpPr>
          <p:nvPr>
            <p:ph idx="1"/>
          </p:nvPr>
        </p:nvSpPr>
        <p:spPr>
          <a:xfrm>
            <a:off x="762000" y="1524000"/>
            <a:ext cx="7772400" cy="4857328"/>
          </a:xfrm>
        </p:spPr>
        <p:txBody>
          <a:bodyPr/>
          <a:lstStyle/>
          <a:p>
            <a:r>
              <a:rPr lang="nb-NO" sz="2400" dirty="0"/>
              <a:t>Øverste ledelse stiller seg i spissen. Viser gjennom eksemplets makt, f.eks. gaver, tilbud om goder, irregulære forslag</a:t>
            </a:r>
          </a:p>
          <a:p>
            <a:r>
              <a:rPr lang="nb-NO" sz="2400" dirty="0"/>
              <a:t>Opplæring av alle ansatte, introduksjonsprogram for nyansatte. Dilemmatrening, etisk refleksjon, e-læring. Jevnlig! </a:t>
            </a:r>
          </a:p>
          <a:p>
            <a:r>
              <a:rPr lang="nb-NO" sz="2400" dirty="0"/>
              <a:t>Informasjon internt og eksternt</a:t>
            </a:r>
          </a:p>
          <a:p>
            <a:r>
              <a:rPr lang="nb-NO" sz="2400" dirty="0"/>
              <a:t>Undersøke hendelser</a:t>
            </a:r>
          </a:p>
          <a:p>
            <a:r>
              <a:rPr lang="nb-NO" sz="2400" dirty="0"/>
              <a:t>Rapportere regelmessig om forebyggende aktiviteter og status for praktisering og etterlevelser. Undersøke og rapportere om hendelser</a:t>
            </a:r>
          </a:p>
          <a:p>
            <a:endParaRPr lang="nb-NO" dirty="0"/>
          </a:p>
        </p:txBody>
      </p:sp>
    </p:spTree>
    <p:extLst>
      <p:ext uri="{BB962C8B-B14F-4D97-AF65-F5344CB8AC3E}">
        <p14:creationId xmlns:p14="http://schemas.microsoft.com/office/powerpoint/2010/main" val="359574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21"/>
          </p:nvPr>
        </p:nvSpPr>
        <p:spPr>
          <a:xfrm>
            <a:off x="540000" y="1651000"/>
            <a:ext cx="8136456" cy="4586312"/>
          </a:xfrm>
        </p:spPr>
        <p:txBody>
          <a:bodyPr/>
          <a:lstStyle/>
          <a:p>
            <a:pPr marL="457200" indent="-457200">
              <a:buFont typeface="+mj-lt"/>
              <a:buAutoNum type="arabicPeriod"/>
            </a:pPr>
            <a:r>
              <a:rPr lang="en-US" sz="2400" dirty="0">
                <a:solidFill>
                  <a:schemeClr val="tx1"/>
                </a:solidFill>
              </a:rPr>
              <a:t>The SOE Principles may raise awareness among Board members and owners on corruption challenges. </a:t>
            </a:r>
          </a:p>
          <a:p>
            <a:pPr marL="457200" indent="-457200">
              <a:buFont typeface="+mj-lt"/>
              <a:buAutoNum type="arabicPeriod"/>
            </a:pPr>
            <a:r>
              <a:rPr lang="en-US" sz="2400" dirty="0">
                <a:solidFill>
                  <a:schemeClr val="tx1"/>
                </a:solidFill>
              </a:rPr>
              <a:t>The SOE Principles can serve as clauses for inclusion in standard contracts</a:t>
            </a:r>
          </a:p>
          <a:p>
            <a:pPr marL="457200" indent="-457200">
              <a:buFont typeface="+mj-lt"/>
              <a:buAutoNum type="arabicPeriod"/>
            </a:pPr>
            <a:r>
              <a:rPr lang="en-US" sz="2400" dirty="0">
                <a:solidFill>
                  <a:schemeClr val="tx1"/>
                </a:solidFill>
              </a:rPr>
              <a:t>The Group expressed the hope that the state owners clearly express support to the SOE Principles. Such a statement would lead to better predictability for the enterprises. </a:t>
            </a:r>
          </a:p>
          <a:p>
            <a:pPr marL="457200" indent="-457200">
              <a:buFont typeface="+mj-lt"/>
              <a:buAutoNum type="arabicPeriod"/>
            </a:pPr>
            <a:r>
              <a:rPr lang="en-US" sz="2400" dirty="0">
                <a:solidFill>
                  <a:schemeClr val="tx1"/>
                </a:solidFill>
              </a:rPr>
              <a:t>The Group expressed an expectation that the owner clarifies to what extent the SOEs should take the responsibility to promote the anti-corruption agenda externally i.e. the role as an ‘agent of change’ in markets and societies</a:t>
            </a:r>
          </a:p>
          <a:p>
            <a:pPr marL="342900" indent="-342900">
              <a:buFont typeface="Arial" panose="020B0604020202020204" pitchFamily="34" charset="0"/>
              <a:buChar char="•"/>
            </a:pPr>
            <a:endParaRPr lang="en-US" sz="2400" dirty="0">
              <a:solidFill>
                <a:schemeClr val="tx1"/>
              </a:solidFill>
            </a:endParaRPr>
          </a:p>
        </p:txBody>
      </p:sp>
      <p:sp>
        <p:nvSpPr>
          <p:cNvPr id="4" name="Title 3"/>
          <p:cNvSpPr>
            <a:spLocks noGrp="1"/>
          </p:cNvSpPr>
          <p:nvPr>
            <p:ph type="title"/>
          </p:nvPr>
        </p:nvSpPr>
        <p:spPr/>
        <p:txBody>
          <a:bodyPr>
            <a:normAutofit fontScale="90000"/>
          </a:bodyPr>
          <a:lstStyle/>
          <a:p>
            <a:r>
              <a:rPr lang="nb-NO" dirty="0"/>
              <a:t>Remarks from the discussion</a:t>
            </a:r>
            <a:endParaRPr lang="en-GB" dirty="0"/>
          </a:p>
        </p:txBody>
      </p:sp>
    </p:spTree>
    <p:extLst>
      <p:ext uri="{BB962C8B-B14F-4D97-AF65-F5344CB8AC3E}">
        <p14:creationId xmlns:p14="http://schemas.microsoft.com/office/powerpoint/2010/main" val="303682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95536" y="260648"/>
            <a:ext cx="8640960" cy="63452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
                <a:ea typeface="+mn-ea"/>
                <a:cs typeface="+mn-cs"/>
              </a:rPr>
              <a:t>Takk</a:t>
            </a:r>
            <a:r>
              <a:rPr kumimoji="0" lang="en-US" sz="28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
                <a:ea typeface="+mn-ea"/>
                <a:cs typeface="+mn-cs"/>
              </a:rPr>
              <a:t>Spørsmål</a:t>
            </a:r>
            <a:r>
              <a:rPr kumimoji="0" lang="en-US" sz="2800" b="0" i="0" u="none" strike="noStrike" kern="1200" cap="none" spc="0" normalizeH="0" baseline="0" noProof="0" dirty="0">
                <a:ln>
                  <a:noFill/>
                </a:ln>
                <a:solidFill>
                  <a:prstClr val="white"/>
                </a:solidFill>
                <a:effectLst/>
                <a:uLnTx/>
                <a:uFillTx/>
                <a:latin typeface="Arial"/>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Arial"/>
              </a:rPr>
              <a:t>Støtt</a:t>
            </a:r>
            <a:r>
              <a:rPr lang="en-US" sz="2800" dirty="0">
                <a:solidFill>
                  <a:prstClr val="white"/>
                </a:solidFill>
                <a:latin typeface="Arial"/>
              </a:rPr>
              <a:t> </a:t>
            </a:r>
            <a:r>
              <a:rPr lang="en-US" sz="2800" dirty="0" err="1">
                <a:solidFill>
                  <a:prstClr val="white"/>
                </a:solidFill>
                <a:latin typeface="Arial"/>
              </a:rPr>
              <a:t>antikorrupsjonsarbeidet</a:t>
            </a:r>
            <a:r>
              <a:rPr lang="en-US" sz="2800" dirty="0">
                <a:solidFill>
                  <a:prstClr val="white"/>
                </a:solidFill>
                <a:latin typeface="Arial"/>
              </a:rPr>
              <a:t> – </a:t>
            </a:r>
            <a:r>
              <a:rPr lang="en-US" sz="2800" dirty="0" err="1">
                <a:solidFill>
                  <a:prstClr val="white"/>
                </a:solidFill>
                <a:latin typeface="Arial"/>
              </a:rPr>
              <a:t>bli</a:t>
            </a:r>
            <a:r>
              <a:rPr lang="en-US" sz="2800" dirty="0">
                <a:solidFill>
                  <a:prstClr val="white"/>
                </a:solidFill>
                <a:latin typeface="Arial"/>
              </a:rPr>
              <a:t> </a:t>
            </a:r>
            <a:r>
              <a:rPr lang="en-US" sz="2800" dirty="0" err="1">
                <a:solidFill>
                  <a:prstClr val="white"/>
                </a:solidFill>
                <a:latin typeface="Arial"/>
              </a:rPr>
              <a:t>medlem</a:t>
            </a:r>
            <a:r>
              <a:rPr lang="en-US" sz="2800" dirty="0">
                <a:solidFill>
                  <a:prstClr val="white"/>
                </a:solidFill>
                <a:latin typeface="Arial"/>
              </a:rPr>
              <a:t> </a:t>
            </a:r>
            <a:r>
              <a:rPr lang="en-US" sz="2800" dirty="0" err="1">
                <a:solidFill>
                  <a:prstClr val="white"/>
                </a:solidFill>
                <a:latin typeface="Arial"/>
              </a:rPr>
              <a:t>i</a:t>
            </a:r>
            <a:r>
              <a:rPr lang="en-US" sz="2800" dirty="0">
                <a:solidFill>
                  <a:prstClr val="white"/>
                </a:solidFill>
                <a:latin typeface="Arial"/>
              </a:rPr>
              <a:t> TI Norge!</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Content Placeholder 9"/>
          <p:cNvSpPr txBox="1">
            <a:spLocks/>
          </p:cNvSpPr>
          <p:nvPr/>
        </p:nvSpPr>
        <p:spPr>
          <a:xfrm>
            <a:off x="230312" y="4863976"/>
            <a:ext cx="8640960" cy="19940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1750"/>
              </a:spcAft>
              <a:buClrTx/>
              <a:buSzTx/>
              <a:buFont typeface="Arial"/>
              <a:buNone/>
              <a:tabLst/>
              <a:defRPr/>
            </a:pPr>
            <a:r>
              <a:rPr kumimoji="0" lang="en-US" sz="2000" b="0" i="0" u="none" strike="noStrike" kern="1200" cap="none" spc="0" normalizeH="0" baseline="0" noProof="0" dirty="0">
                <a:ln>
                  <a:noFill/>
                </a:ln>
                <a:solidFill>
                  <a:prstClr val="white"/>
                </a:solidFill>
                <a:effectLst/>
                <a:uLnTx/>
                <a:uFillTx/>
                <a:latin typeface="Arial Narrow Bold"/>
                <a:ea typeface="+mn-ea"/>
                <a:cs typeface="Arial Narrow Bold"/>
              </a:rPr>
              <a:t>www.transparency.</a:t>
            </a:r>
            <a:r>
              <a:rPr lang="en-US" sz="2000" dirty="0">
                <a:solidFill>
                  <a:prstClr val="white"/>
                </a:solidFill>
                <a:latin typeface="Arial Narrow Bold"/>
                <a:cs typeface="Arial Narrow Bold"/>
              </a:rPr>
              <a:t>no</a:t>
            </a:r>
            <a:endParaRPr kumimoji="0" lang="en-US" sz="2000" b="0" i="0" u="none" strike="noStrike" kern="1200" cap="none" spc="0" normalizeH="0" baseline="0" noProof="0" dirty="0">
              <a:ln>
                <a:noFill/>
              </a:ln>
              <a:solidFill>
                <a:prstClr val="white"/>
              </a:solidFill>
              <a:effectLst/>
              <a:uLnTx/>
              <a:uFillTx/>
              <a:latin typeface="Arial Narrow Bold"/>
              <a:ea typeface="+mn-ea"/>
              <a:cs typeface="Arial Narrow Bold"/>
            </a:endParaRPr>
          </a:p>
          <a:p>
            <a:pPr marL="0" marR="0" lvl="0" indent="0" algn="ctr" defTabSz="457200" rtl="0" eaLnBrk="1" fontAlgn="auto" latinLnBrk="0" hangingPunct="1">
              <a:lnSpc>
                <a:spcPct val="100000"/>
              </a:lnSpc>
              <a:spcBef>
                <a:spcPts val="1488"/>
              </a:spcBef>
              <a:spcAft>
                <a:spcPts val="0"/>
              </a:spcAft>
              <a:buClrTx/>
              <a:buSzTx/>
              <a:buFont typeface="Arial"/>
              <a:buNone/>
              <a:tabLst/>
              <a:defRPr/>
            </a:pPr>
            <a:endParaRPr kumimoji="0" lang="en-US" sz="1200" b="0" i="0" u="none" strike="noStrike" kern="1200" cap="none" spc="0" normalizeH="0" baseline="0" noProof="0" dirty="0">
              <a:ln>
                <a:noFill/>
              </a:ln>
              <a:solidFill>
                <a:prstClr val="white"/>
              </a:solidFill>
              <a:effectLst/>
              <a:uLnTx/>
              <a:uFillTx/>
              <a:latin typeface="Arial Narrow Bold"/>
              <a:ea typeface="+mn-ea"/>
              <a:cs typeface="Arial Narrow Bold"/>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500" b="0" i="0" u="none" strike="noStrike" kern="1200" cap="none" spc="0" normalizeH="0" baseline="0" noProof="0" dirty="0">
              <a:ln>
                <a:noFill/>
              </a:ln>
              <a:solidFill>
                <a:prstClr val="white"/>
              </a:solidFill>
              <a:effectLst/>
              <a:uLnTx/>
              <a:uFillTx/>
              <a:latin typeface="Arial Narrow Bold"/>
              <a:ea typeface="+mn-ea"/>
              <a:cs typeface="Arial Narrow Bold"/>
            </a:endParaRPr>
          </a:p>
        </p:txBody>
      </p:sp>
      <p:pic>
        <p:nvPicPr>
          <p:cNvPr id="3" name="Picture 2" descr="ti-A3logo"/>
          <p:cNvPicPr/>
          <p:nvPr/>
        </p:nvPicPr>
        <p:blipFill>
          <a:blip r:embed="rId2"/>
          <a:srcRect/>
          <a:stretch>
            <a:fillRect/>
          </a:stretch>
        </p:blipFill>
        <p:spPr bwMode="auto">
          <a:xfrm>
            <a:off x="6084168" y="404664"/>
            <a:ext cx="2592288" cy="619054"/>
          </a:xfrm>
          <a:prstGeom prst="rect">
            <a:avLst/>
          </a:prstGeom>
          <a:noFill/>
          <a:ln w="9525">
            <a:noFill/>
            <a:miter lim="800000"/>
            <a:headEnd/>
            <a:tailEnd/>
          </a:ln>
        </p:spPr>
      </p:pic>
    </p:spTree>
    <p:extLst>
      <p:ext uri="{BB962C8B-B14F-4D97-AF65-F5344CB8AC3E}">
        <p14:creationId xmlns:p14="http://schemas.microsoft.com/office/powerpoint/2010/main" val="41115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0F955F-FCC8-49D1-B461-9664BAA8603D}"/>
              </a:ext>
            </a:extLst>
          </p:cNvPr>
          <p:cNvSpPr>
            <a:spLocks noGrp="1"/>
          </p:cNvSpPr>
          <p:nvPr>
            <p:ph type="title"/>
          </p:nvPr>
        </p:nvSpPr>
        <p:spPr/>
        <p:txBody>
          <a:bodyPr/>
          <a:lstStyle/>
          <a:p>
            <a:r>
              <a:rPr lang="nb-NO" dirty="0">
                <a:solidFill>
                  <a:srgbClr val="339933"/>
                </a:solidFill>
              </a:rPr>
              <a:t>TI Norges verktøy: Håndbok i antikorrupsjon</a:t>
            </a:r>
            <a:endParaRPr lang="nb-NO" dirty="0"/>
          </a:p>
        </p:txBody>
      </p:sp>
      <p:pic>
        <p:nvPicPr>
          <p:cNvPr id="6" name="Plassholder for innhold 4">
            <a:extLst>
              <a:ext uri="{FF2B5EF4-FFF2-40B4-BE49-F238E27FC236}">
                <a16:creationId xmlns:a16="http://schemas.microsoft.com/office/drawing/2014/main" id="{CB8151B7-37E3-4237-9DDC-B8FD691D2EB9}"/>
              </a:ext>
            </a:extLst>
          </p:cNvPr>
          <p:cNvPicPr>
            <a:picLocks noGrp="1" noChangeAspect="1"/>
          </p:cNvPicPr>
          <p:nvPr>
            <p:ph idx="1"/>
          </p:nvPr>
        </p:nvPicPr>
        <p:blipFill rotWithShape="1">
          <a:blip r:embed="rId2"/>
          <a:srcRect l="33850" t="10481" r="34020" b="5520"/>
          <a:stretch/>
        </p:blipFill>
        <p:spPr>
          <a:xfrm>
            <a:off x="3119610" y="1524000"/>
            <a:ext cx="3057180" cy="4495800"/>
          </a:xfrm>
          <a:prstGeom prst="rect">
            <a:avLst/>
          </a:prstGeom>
        </p:spPr>
      </p:pic>
    </p:spTree>
    <p:extLst>
      <p:ext uri="{BB962C8B-B14F-4D97-AF65-F5344CB8AC3E}">
        <p14:creationId xmlns:p14="http://schemas.microsoft.com/office/powerpoint/2010/main" val="122814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p:cNvSpPr>
            <a:spLocks noGrp="1"/>
          </p:cNvSpPr>
          <p:nvPr>
            <p:ph type="title" idx="4294967295"/>
          </p:nvPr>
        </p:nvSpPr>
        <p:spPr>
          <a:xfrm>
            <a:off x="457200" y="274638"/>
            <a:ext cx="8686800" cy="1143000"/>
          </a:xfrm>
        </p:spPr>
        <p:txBody>
          <a:bodyPr/>
          <a:lstStyle/>
          <a:p>
            <a:pPr algn="l" eaLnBrk="1" hangingPunct="1"/>
            <a:r>
              <a:rPr lang="nb-NO" altLang="nb-NO" sz="2400" dirty="0">
                <a:solidFill>
                  <a:srgbClr val="008000"/>
                </a:solidFill>
              </a:rPr>
              <a:t>UTVIKLING AV ET  ANTIKORRUPSJONSPROGRAM</a:t>
            </a:r>
          </a:p>
        </p:txBody>
      </p:sp>
      <p:sp>
        <p:nvSpPr>
          <p:cNvPr id="5" name="Plassholder for innhold 4"/>
          <p:cNvSpPr>
            <a:spLocks noGrp="1"/>
          </p:cNvSpPr>
          <p:nvPr>
            <p:ph sz="half" idx="4294967295"/>
          </p:nvPr>
        </p:nvSpPr>
        <p:spPr>
          <a:xfrm>
            <a:off x="4648200" y="1600200"/>
            <a:ext cx="4281488" cy="4525963"/>
          </a:xfrm>
        </p:spPr>
        <p:txBody>
          <a:bodyPr>
            <a:normAutofit/>
          </a:bodyPr>
          <a:lstStyle/>
          <a:p>
            <a:pPr marL="742950" lvl="2" indent="-342900" eaLnBrk="1" hangingPunct="1">
              <a:lnSpc>
                <a:spcPct val="80000"/>
              </a:lnSpc>
              <a:buFontTx/>
              <a:buChar char="-"/>
              <a:defRPr/>
            </a:pPr>
            <a:r>
              <a:rPr lang="nb-NO" sz="1600" b="0" dirty="0"/>
              <a:t>har regler, rutiner og systemer som understøtter etterlevelse</a:t>
            </a:r>
          </a:p>
          <a:p>
            <a:pPr marL="742950" lvl="2" indent="-342900" eaLnBrk="1" hangingPunct="1">
              <a:lnSpc>
                <a:spcPct val="80000"/>
              </a:lnSpc>
              <a:buFontTx/>
              <a:buChar char="-"/>
              <a:defRPr/>
            </a:pPr>
            <a:r>
              <a:rPr lang="nb-NO" sz="1600" b="0" dirty="0"/>
              <a:t>kommuniserer og håndhever</a:t>
            </a:r>
          </a:p>
          <a:p>
            <a:pPr marL="742950" lvl="2" indent="-342900" eaLnBrk="1" hangingPunct="1">
              <a:lnSpc>
                <a:spcPct val="80000"/>
              </a:lnSpc>
              <a:buFontTx/>
              <a:buChar char="-"/>
              <a:defRPr/>
            </a:pPr>
            <a:r>
              <a:rPr lang="nb-NO" sz="1600" b="0" dirty="0"/>
              <a:t>oppdateres og forblir relevant</a:t>
            </a:r>
          </a:p>
          <a:p>
            <a:pPr marL="400050" lvl="2" indent="0" eaLnBrk="1" hangingPunct="1">
              <a:lnSpc>
                <a:spcPct val="80000"/>
              </a:lnSpc>
              <a:buNone/>
              <a:defRPr/>
            </a:pPr>
            <a:r>
              <a:rPr lang="nb-NO" sz="1600" b="0" dirty="0"/>
              <a:t/>
            </a:r>
            <a:br>
              <a:rPr lang="nb-NO" sz="1600" b="0" dirty="0"/>
            </a:br>
            <a:endParaRPr lang="nb-NO" sz="1600" b="0" dirty="0"/>
          </a:p>
          <a:p>
            <a:pPr marL="342900" lvl="1" indent="-342900" eaLnBrk="1" hangingPunct="1">
              <a:lnSpc>
                <a:spcPct val="80000"/>
              </a:lnSpc>
              <a:buFont typeface="Arial" pitchFamily="34" charset="0"/>
              <a:buChar char="•"/>
              <a:defRPr/>
            </a:pPr>
            <a:r>
              <a:rPr lang="nb-NO" sz="1900" dirty="0">
                <a:solidFill>
                  <a:srgbClr val="0070C0"/>
                </a:solidFill>
              </a:rPr>
              <a:t>Styringssystemer:</a:t>
            </a:r>
          </a:p>
          <a:p>
            <a:pPr marL="742950" lvl="2" indent="-342900" eaLnBrk="1" hangingPunct="1">
              <a:lnSpc>
                <a:spcPct val="80000"/>
              </a:lnSpc>
              <a:buFontTx/>
              <a:buChar char="-"/>
              <a:defRPr/>
            </a:pPr>
            <a:r>
              <a:rPr lang="nb-NO" sz="1600" b="0" dirty="0"/>
              <a:t>verdier</a:t>
            </a:r>
          </a:p>
          <a:p>
            <a:pPr marL="742950" lvl="2" indent="-342900" eaLnBrk="1" hangingPunct="1">
              <a:lnSpc>
                <a:spcPct val="80000"/>
              </a:lnSpc>
              <a:buFontTx/>
              <a:buChar char="-"/>
              <a:defRPr/>
            </a:pPr>
            <a:r>
              <a:rPr lang="nb-NO" sz="1600" b="0" dirty="0"/>
              <a:t>etisk regelverk</a:t>
            </a:r>
          </a:p>
          <a:p>
            <a:pPr marL="742950" lvl="2" indent="-342900" eaLnBrk="1" hangingPunct="1">
              <a:lnSpc>
                <a:spcPct val="80000"/>
              </a:lnSpc>
              <a:buFontTx/>
              <a:buChar char="-"/>
              <a:defRPr/>
            </a:pPr>
            <a:r>
              <a:rPr lang="nb-NO" sz="1600" b="0" dirty="0"/>
              <a:t>skriftlige regler og retningslinjer</a:t>
            </a:r>
          </a:p>
          <a:p>
            <a:pPr marL="742950" lvl="2" indent="-342900" eaLnBrk="1" hangingPunct="1">
              <a:lnSpc>
                <a:spcPct val="80000"/>
              </a:lnSpc>
              <a:buFontTx/>
              <a:buChar char="-"/>
              <a:defRPr/>
            </a:pPr>
            <a:r>
              <a:rPr lang="nb-NO" sz="1600" b="0" dirty="0"/>
              <a:t>opplæring</a:t>
            </a:r>
          </a:p>
          <a:p>
            <a:pPr marL="742950" lvl="2" indent="-342900" eaLnBrk="1" hangingPunct="1">
              <a:lnSpc>
                <a:spcPct val="80000"/>
              </a:lnSpc>
              <a:buFontTx/>
              <a:buChar char="-"/>
              <a:defRPr/>
            </a:pPr>
            <a:r>
              <a:rPr lang="nb-NO" sz="1600" b="0" dirty="0"/>
              <a:t>rapportering</a:t>
            </a:r>
          </a:p>
          <a:p>
            <a:pPr marL="742950" lvl="2" indent="-342900" eaLnBrk="1" hangingPunct="1">
              <a:lnSpc>
                <a:spcPct val="80000"/>
              </a:lnSpc>
              <a:buFontTx/>
              <a:buChar char="-"/>
              <a:defRPr/>
            </a:pPr>
            <a:r>
              <a:rPr lang="nb-NO" sz="1600" b="0" dirty="0"/>
              <a:t>varsling</a:t>
            </a:r>
          </a:p>
          <a:p>
            <a:pPr marL="742950" lvl="2" indent="-342900" eaLnBrk="1" hangingPunct="1">
              <a:lnSpc>
                <a:spcPct val="80000"/>
              </a:lnSpc>
              <a:buFontTx/>
              <a:buChar char="-"/>
              <a:defRPr/>
            </a:pPr>
            <a:r>
              <a:rPr lang="nb-NO" sz="1600" b="0" dirty="0"/>
              <a:t>kontrollrutiner</a:t>
            </a:r>
          </a:p>
          <a:p>
            <a:pPr marL="742950" lvl="2" indent="-342900" eaLnBrk="1" hangingPunct="1">
              <a:lnSpc>
                <a:spcPct val="80000"/>
              </a:lnSpc>
              <a:buFontTx/>
              <a:buChar char="-"/>
              <a:defRPr/>
            </a:pPr>
            <a:r>
              <a:rPr lang="nb-NO" sz="1600" b="0" dirty="0"/>
              <a:t>internrevisjon</a:t>
            </a:r>
          </a:p>
          <a:p>
            <a:pPr marL="742950" lvl="2" indent="-342900" eaLnBrk="1" hangingPunct="1">
              <a:lnSpc>
                <a:spcPct val="80000"/>
              </a:lnSpc>
              <a:buFontTx/>
              <a:buChar char="-"/>
              <a:defRPr/>
            </a:pPr>
            <a:endParaRPr lang="nb-NO" sz="1600" b="0" dirty="0"/>
          </a:p>
        </p:txBody>
      </p:sp>
      <p:sp>
        <p:nvSpPr>
          <p:cNvPr id="6" name="Plassholder for innhold 5"/>
          <p:cNvSpPr>
            <a:spLocks noGrp="1"/>
          </p:cNvSpPr>
          <p:nvPr>
            <p:ph sz="half" idx="4294967295"/>
          </p:nvPr>
        </p:nvSpPr>
        <p:spPr>
          <a:xfrm>
            <a:off x="762000" y="1524000"/>
            <a:ext cx="3814763" cy="4495800"/>
          </a:xfrm>
        </p:spPr>
        <p:txBody>
          <a:bodyPr>
            <a:normAutofit/>
          </a:bodyPr>
          <a:lstStyle/>
          <a:p>
            <a:pPr eaLnBrk="1" hangingPunct="1">
              <a:lnSpc>
                <a:spcPct val="80000"/>
              </a:lnSpc>
              <a:defRPr/>
            </a:pPr>
            <a:r>
              <a:rPr lang="nb-NO" sz="1800" dirty="0">
                <a:solidFill>
                  <a:srgbClr val="0070C0"/>
                </a:solidFill>
              </a:rPr>
              <a:t>Bedrifter trenger anti-korrupsjonsprogram for å unngå at korrupsjon begås:</a:t>
            </a:r>
          </a:p>
          <a:p>
            <a:pPr lvl="1" eaLnBrk="1" hangingPunct="1">
              <a:lnSpc>
                <a:spcPct val="80000"/>
              </a:lnSpc>
              <a:defRPr/>
            </a:pPr>
            <a:r>
              <a:rPr lang="nb-NO" sz="1500" dirty="0"/>
              <a:t>bevisst</a:t>
            </a:r>
          </a:p>
          <a:p>
            <a:pPr lvl="1" eaLnBrk="1" hangingPunct="1">
              <a:lnSpc>
                <a:spcPct val="80000"/>
              </a:lnSpc>
              <a:defRPr/>
            </a:pPr>
            <a:r>
              <a:rPr lang="nb-NO" sz="1500" dirty="0"/>
              <a:t>motvillig</a:t>
            </a:r>
          </a:p>
          <a:p>
            <a:pPr lvl="1" eaLnBrk="1" hangingPunct="1">
              <a:lnSpc>
                <a:spcPct val="80000"/>
              </a:lnSpc>
              <a:defRPr/>
            </a:pPr>
            <a:r>
              <a:rPr lang="nb-NO" sz="1500" dirty="0"/>
              <a:t>i villfarelse</a:t>
            </a:r>
          </a:p>
          <a:p>
            <a:pPr lvl="1" eaLnBrk="1" hangingPunct="1">
              <a:lnSpc>
                <a:spcPct val="80000"/>
              </a:lnSpc>
              <a:defRPr/>
            </a:pPr>
            <a:r>
              <a:rPr lang="nb-NO" sz="1500" dirty="0"/>
              <a:t>utilsiktet</a:t>
            </a:r>
            <a:r>
              <a:rPr lang="nb-NO" sz="1600" dirty="0"/>
              <a:t/>
            </a:r>
            <a:br>
              <a:rPr lang="nb-NO" sz="1600" dirty="0"/>
            </a:br>
            <a:endParaRPr lang="nb-NO" sz="1600" dirty="0">
              <a:solidFill>
                <a:srgbClr val="0070C0"/>
              </a:solidFill>
            </a:endParaRPr>
          </a:p>
          <a:p>
            <a:pPr eaLnBrk="1" hangingPunct="1">
              <a:lnSpc>
                <a:spcPct val="80000"/>
              </a:lnSpc>
              <a:defRPr/>
            </a:pPr>
            <a:r>
              <a:rPr lang="nb-NO" sz="1800" dirty="0">
                <a:solidFill>
                  <a:srgbClr val="0070C0"/>
                </a:solidFill>
              </a:rPr>
              <a:t>Et antikorrupsjonsprogram er helheten av bedriftens tiltak mot korrupsjon, som:</a:t>
            </a:r>
          </a:p>
          <a:p>
            <a:pPr lvl="1" eaLnBrk="1" hangingPunct="1">
              <a:lnSpc>
                <a:spcPct val="80000"/>
              </a:lnSpc>
              <a:defRPr/>
            </a:pPr>
            <a:r>
              <a:rPr lang="nb-NO" sz="1500" dirty="0"/>
              <a:t>fokuserer på de største </a:t>
            </a:r>
            <a:r>
              <a:rPr lang="nb-NO" sz="1500" dirty="0" err="1"/>
              <a:t>risiki</a:t>
            </a:r>
            <a:endParaRPr lang="nb-NO" sz="1500" dirty="0"/>
          </a:p>
          <a:p>
            <a:pPr lvl="1" eaLnBrk="1" hangingPunct="1">
              <a:lnSpc>
                <a:spcPct val="80000"/>
              </a:lnSpc>
              <a:defRPr/>
            </a:pPr>
            <a:r>
              <a:rPr lang="nb-NO" sz="1500" dirty="0"/>
              <a:t>setter riktig tone og struktur</a:t>
            </a:r>
          </a:p>
          <a:p>
            <a:pPr lvl="1" eaLnBrk="1" hangingPunct="1">
              <a:lnSpc>
                <a:spcPct val="80000"/>
              </a:lnSpc>
              <a:defRPr/>
            </a:pPr>
            <a:r>
              <a:rPr lang="nb-NO" sz="1500" dirty="0"/>
              <a:t>inkluderer kontrolltiltak</a:t>
            </a:r>
          </a:p>
          <a:p>
            <a:pPr lvl="1" eaLnBrk="1" hangingPunct="1">
              <a:lnSpc>
                <a:spcPct val="80000"/>
              </a:lnSpc>
              <a:defRPr/>
            </a:pPr>
            <a:endParaRPr lang="nb-NO" sz="1600" dirty="0"/>
          </a:p>
        </p:txBody>
      </p:sp>
    </p:spTree>
    <p:extLst>
      <p:ext uri="{BB962C8B-B14F-4D97-AF65-F5344CB8AC3E}">
        <p14:creationId xmlns:p14="http://schemas.microsoft.com/office/powerpoint/2010/main" val="1169195387"/>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4A7A3A-2C83-407E-A382-0560F78194BC}"/>
              </a:ext>
            </a:extLst>
          </p:cNvPr>
          <p:cNvSpPr>
            <a:spLocks noGrp="1"/>
          </p:cNvSpPr>
          <p:nvPr>
            <p:ph type="title"/>
          </p:nvPr>
        </p:nvSpPr>
        <p:spPr>
          <a:xfrm>
            <a:off x="849086" y="274638"/>
            <a:ext cx="8229600" cy="1143000"/>
          </a:xfrm>
        </p:spPr>
        <p:txBody>
          <a:bodyPr/>
          <a:lstStyle/>
          <a:p>
            <a:r>
              <a:rPr lang="nb-NO" sz="2800" dirty="0"/>
              <a:t>Kilder: TI og OECD – statseide </a:t>
            </a:r>
            <a:br>
              <a:rPr lang="nb-NO" sz="2800" dirty="0"/>
            </a:br>
            <a:r>
              <a:rPr lang="nb-NO" sz="2800" dirty="0"/>
              <a:t>virksomheter</a:t>
            </a:r>
          </a:p>
        </p:txBody>
      </p:sp>
      <p:sp>
        <p:nvSpPr>
          <p:cNvPr id="3" name="Plassholder for innhold 2">
            <a:extLst>
              <a:ext uri="{FF2B5EF4-FFF2-40B4-BE49-F238E27FC236}">
                <a16:creationId xmlns:a16="http://schemas.microsoft.com/office/drawing/2014/main" id="{931C9AB0-BCD6-4084-961C-7CFA31C08304}"/>
              </a:ext>
            </a:extLst>
          </p:cNvPr>
          <p:cNvSpPr>
            <a:spLocks noGrp="1"/>
          </p:cNvSpPr>
          <p:nvPr>
            <p:ph idx="1"/>
          </p:nvPr>
        </p:nvSpPr>
        <p:spPr>
          <a:xfrm>
            <a:off x="457200" y="1268760"/>
            <a:ext cx="8229600" cy="5314602"/>
          </a:xfrm>
        </p:spPr>
        <p:txBody>
          <a:bodyPr/>
          <a:lstStyle/>
          <a:p>
            <a:pPr lvl="0">
              <a:buFont typeface="Symbol" panose="05050102010706020507" pitchFamily="18" charset="2"/>
              <a:buChar char=""/>
            </a:pPr>
            <a:r>
              <a:rPr lang="en-GB" sz="2000" dirty="0">
                <a:latin typeface="Calibri" panose="020F0502020204030204" pitchFamily="34" charset="0"/>
                <a:ea typeface="Calibri" panose="020F0502020204030204" pitchFamily="34" charset="0"/>
              </a:rPr>
              <a:t>TI’s 10 Anti-Corruption Principles for State Owned Enterprises, accompanying paper and beta version of the SOE self-assessment tool: </a:t>
            </a:r>
            <a:r>
              <a:rPr lang="en-GB" sz="20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https://www.transparency.org/whatwedo/publication/10_anti_corruption_principles_for_state_owned_enterprises</a:t>
            </a:r>
            <a:endParaRPr lang="nb-NO" sz="2000" dirty="0">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2000" dirty="0">
                <a:latin typeface="Calibri" panose="020F0502020204030204" pitchFamily="34" charset="0"/>
                <a:ea typeface="Calibri" panose="020F0502020204030204" pitchFamily="34" charset="0"/>
              </a:rPr>
              <a:t>OECD guide: National practice on corporate governance of boards of directors of SOEs (2013): </a:t>
            </a:r>
            <a:r>
              <a:rPr lang="en-GB" sz="2000" u="sng" dirty="0">
                <a:solidFill>
                  <a:srgbClr val="0563C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xmlns="" val="tx"/>
                    </a:ext>
                  </a:extLst>
                </a:hlinkClick>
              </a:rPr>
              <a:t>https://mof.gov.il/gca/about/documents/oecd-boardsofdirectors.pdf</a:t>
            </a:r>
            <a:endParaRPr lang="nb-NO" sz="2000" dirty="0">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2000" dirty="0">
                <a:latin typeface="Calibri" panose="020F0502020204030204" pitchFamily="34" charset="0"/>
                <a:ea typeface="Calibri" panose="020F0502020204030204" pitchFamily="34" charset="0"/>
              </a:rPr>
              <a:t>OECD guide: National practice on professionalising boards of directors of SOEs (2018): </a:t>
            </a:r>
            <a:r>
              <a:rPr lang="en-GB" sz="2000" u="sng" dirty="0">
                <a:solidFill>
                  <a:srgbClr val="0070C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xmlns="" val="tx"/>
                    </a:ext>
                  </a:extLst>
                </a:hlinkClick>
              </a:rPr>
              <a:t>https://www.oecd.org/corporate/Professionalising-boards-of-directors-of-SOEs.pdf</a:t>
            </a:r>
            <a:endParaRPr lang="nb-NO" sz="2000" dirty="0">
              <a:solidFill>
                <a:srgbClr val="0070C0"/>
              </a:solidFill>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2000" dirty="0">
                <a:latin typeface="Calibri" panose="020F0502020204030204" pitchFamily="34" charset="0"/>
                <a:ea typeface="Calibri" panose="020F0502020204030204" pitchFamily="34" charset="0"/>
              </a:rPr>
              <a:t>OECD guide: Corporate governance of state owned enterprises (2015): </a:t>
            </a:r>
            <a:r>
              <a:rPr lang="en-GB" sz="2000" u="sng" dirty="0">
                <a:solidFill>
                  <a:srgbClr val="0563C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xmlns="" val="tx"/>
                    </a:ext>
                  </a:extLst>
                </a:hlinkClick>
              </a:rPr>
              <a:t>http://www.bicg.eu/wp-content/uploads/2017/07/OECD-2015.pdf</a:t>
            </a:r>
            <a:endParaRPr lang="nb-NO" sz="2000" dirty="0">
              <a:latin typeface="Calibri" panose="020F0502020204030204" pitchFamily="34" charset="0"/>
              <a:ea typeface="Calibri" panose="020F0502020204030204" pitchFamily="34" charset="0"/>
            </a:endParaRPr>
          </a:p>
          <a:p>
            <a:r>
              <a:rPr lang="en-GB" sz="2000" dirty="0">
                <a:latin typeface="Calibri" panose="020F0502020204030204" pitchFamily="34" charset="0"/>
                <a:ea typeface="Calibri" panose="020F0502020204030204" pitchFamily="34" charset="0"/>
              </a:rPr>
              <a:t>OECD guide: Corruption risks in SOE’s (2018): </a:t>
            </a:r>
            <a:r>
              <a:rPr lang="en-GB" sz="2000" dirty="0">
                <a:solidFill>
                  <a:srgbClr val="0070C0"/>
                </a:solidFill>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xmlns="" val="tx"/>
                    </a:ext>
                  </a:extLst>
                </a:hlinkClick>
              </a:rPr>
              <a:t>http://www.oecd.org/fr/corruption/state-owned-enterprises-and-corruption-9789264303058-en.htm</a:t>
            </a:r>
            <a:endParaRPr lang="en-GB" sz="2000" dirty="0">
              <a:solidFill>
                <a:srgbClr val="0070C0"/>
              </a:solidFill>
              <a:latin typeface="Calibri" panose="020F0502020204030204" pitchFamily="34" charset="0"/>
              <a:ea typeface="Calibri" panose="020F0502020204030204" pitchFamily="34" charset="0"/>
            </a:endParaRPr>
          </a:p>
          <a:p>
            <a:endParaRPr lang="en-GB" sz="2000" dirty="0">
              <a:solidFill>
                <a:srgbClr val="0070C0"/>
              </a:solidFill>
              <a:latin typeface="Calibri" panose="020F050202020403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124894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21"/>
          </p:nvPr>
        </p:nvSpPr>
        <p:spPr>
          <a:xfrm>
            <a:off x="2267744" y="581622"/>
            <a:ext cx="5472608" cy="1296144"/>
          </a:xfrm>
        </p:spPr>
        <p:txBody>
          <a:bodyPr/>
          <a:lstStyle/>
          <a:p>
            <a:r>
              <a:rPr lang="en-GB" sz="3200" b="1" dirty="0"/>
              <a:t>THE 10 SOE PRINCIPLES</a:t>
            </a:r>
          </a:p>
        </p:txBody>
      </p:sp>
      <p:pic>
        <p:nvPicPr>
          <p:cNvPr id="3" name="Picture 2"/>
          <p:cNvPicPr>
            <a:picLocks noChangeAspect="1"/>
          </p:cNvPicPr>
          <p:nvPr/>
        </p:nvPicPr>
        <p:blipFill>
          <a:blip r:embed="rId3"/>
          <a:stretch>
            <a:fillRect/>
          </a:stretch>
        </p:blipFill>
        <p:spPr>
          <a:xfrm>
            <a:off x="2411760" y="1229694"/>
            <a:ext cx="3725609" cy="5134654"/>
          </a:xfrm>
          <a:prstGeom prst="rect">
            <a:avLst/>
          </a:prstGeom>
        </p:spPr>
      </p:pic>
    </p:spTree>
    <p:extLst>
      <p:ext uri="{BB962C8B-B14F-4D97-AF65-F5344CB8AC3E}">
        <p14:creationId xmlns:p14="http://schemas.microsoft.com/office/powerpoint/2010/main" val="392362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600" dirty="0"/>
              <a:t>THE FRAMEWORK FOR THE SOE PRINCIPLES</a:t>
            </a:r>
          </a:p>
        </p:txBody>
      </p:sp>
      <p:sp>
        <p:nvSpPr>
          <p:cNvPr id="9" name="TextBox 8"/>
          <p:cNvSpPr txBox="1"/>
          <p:nvPr/>
        </p:nvSpPr>
        <p:spPr>
          <a:xfrm>
            <a:off x="540000" y="1628800"/>
            <a:ext cx="6120232" cy="4985980"/>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Best practice voluntary code </a:t>
            </a:r>
          </a:p>
          <a:p>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For all forms and sizes of SOE</a:t>
            </a:r>
          </a:p>
          <a:p>
            <a:pPr marL="342900" indent="-342900">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Broad SOE definition </a:t>
            </a:r>
          </a:p>
          <a:p>
            <a:pPr marL="342900" indent="-342900">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Anti-corruption scope</a:t>
            </a:r>
          </a:p>
          <a:p>
            <a:pPr marL="342900" indent="-342900">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Multi-stakeholder development</a:t>
            </a:r>
          </a:p>
          <a:p>
            <a:pPr marL="342900" indent="-342900">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Based on the </a:t>
            </a:r>
            <a:r>
              <a:rPr lang="en-GB" sz="2000" i="1" dirty="0">
                <a:solidFill>
                  <a:schemeClr val="tx2"/>
                </a:solidFill>
                <a:latin typeface="Arial" panose="020B0604020202020204" pitchFamily="34" charset="0"/>
                <a:cs typeface="Arial" panose="020B0604020202020204" pitchFamily="34" charset="0"/>
              </a:rPr>
              <a:t>Business Principles for Countering Bribery</a:t>
            </a:r>
          </a:p>
          <a:p>
            <a:pPr marL="342900" indent="-342900">
              <a:buFont typeface="Arial" panose="020B0604020202020204" pitchFamily="34" charset="0"/>
              <a:buChar char="•"/>
            </a:pPr>
            <a:endParaRPr lang="en-GB" sz="2000" i="1"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Aligned to the OECD’s </a:t>
            </a:r>
            <a:r>
              <a:rPr lang="en-GB" sz="2000" i="1" dirty="0">
                <a:solidFill>
                  <a:schemeClr val="tx2"/>
                </a:solidFill>
                <a:latin typeface="Arial" panose="020B0604020202020204" pitchFamily="34" charset="0"/>
                <a:cs typeface="Arial" panose="020B0604020202020204" pitchFamily="34" charset="0"/>
              </a:rPr>
              <a:t>SOE Guidelines on Corporate Governance of SOEs (2015)</a:t>
            </a:r>
            <a:endParaRPr lang="en-US" sz="2000" i="1" dirty="0">
              <a:solidFill>
                <a:schemeClr val="tx2"/>
              </a:solidFill>
              <a:latin typeface="Arial" panose="020B0604020202020204" pitchFamily="34" charset="0"/>
              <a:cs typeface="Arial" panose="020B0604020202020204" pitchFamily="34" charset="0"/>
            </a:endParaRPr>
          </a:p>
          <a:p>
            <a:endParaRPr lang="en-GB" dirty="0"/>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605266"/>
            <a:ext cx="1656184" cy="246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a:extLst>
              <a:ext uri="{FF2B5EF4-FFF2-40B4-BE49-F238E27FC236}">
                <a16:creationId xmlns:a16="http://schemas.microsoft.com/office/drawing/2014/main" id="{A0FE45C9-9AA1-4302-9F50-7D005AB125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628800"/>
            <a:ext cx="1656184" cy="246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Bilde 7">
            <a:extLst>
              <a:ext uri="{FF2B5EF4-FFF2-40B4-BE49-F238E27FC236}">
                <a16:creationId xmlns:a16="http://schemas.microsoft.com/office/drawing/2014/main" id="{1C79FDEA-B765-4062-9E47-718E179C182B}"/>
              </a:ext>
            </a:extLst>
          </p:cNvPr>
          <p:cNvPicPr>
            <a:picLocks noChangeAspect="1"/>
          </p:cNvPicPr>
          <p:nvPr/>
        </p:nvPicPr>
        <p:blipFill rotWithShape="1">
          <a:blip r:embed="rId4"/>
          <a:srcRect l="28128" t="9975" r="28939"/>
          <a:stretch/>
        </p:blipFill>
        <p:spPr>
          <a:xfrm>
            <a:off x="6660232" y="3823431"/>
            <a:ext cx="2088232" cy="2463069"/>
          </a:xfrm>
          <a:prstGeom prst="rect">
            <a:avLst/>
          </a:prstGeom>
        </p:spPr>
      </p:pic>
    </p:spTree>
    <p:extLst>
      <p:ext uri="{BB962C8B-B14F-4D97-AF65-F5344CB8AC3E}">
        <p14:creationId xmlns:p14="http://schemas.microsoft.com/office/powerpoint/2010/main" val="98896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359" y="1247455"/>
            <a:ext cx="5726942" cy="715837"/>
          </a:xfrm>
        </p:spPr>
        <p:txBody>
          <a:bodyPr/>
          <a:lstStyle/>
          <a:p>
            <a:r>
              <a:rPr lang="en-US" dirty="0"/>
              <a:t>What do we expect from our Suppliers with regard to Anti-Corruption? </a:t>
            </a:r>
            <a:endParaRPr lang="en-GB" dirty="0"/>
          </a:p>
        </p:txBody>
      </p:sp>
      <p:sp>
        <p:nvSpPr>
          <p:cNvPr id="3" name="Content Placeholder 2"/>
          <p:cNvSpPr>
            <a:spLocks noGrp="1"/>
          </p:cNvSpPr>
          <p:nvPr>
            <p:ph idx="1"/>
          </p:nvPr>
        </p:nvSpPr>
        <p:spPr>
          <a:xfrm>
            <a:off x="1535419" y="2065598"/>
            <a:ext cx="3782726" cy="3112203"/>
          </a:xfrm>
        </p:spPr>
        <p:txBody>
          <a:bodyPr/>
          <a:lstStyle/>
          <a:p>
            <a:r>
              <a:rPr lang="en-US" dirty="0">
                <a:latin typeface="Arial" panose="020B0604020202020204" pitchFamily="34" charset="0"/>
              </a:rPr>
              <a:t>They shall understand and act in accordance with KONGSBERGs position; zero tolerance for corruption </a:t>
            </a:r>
          </a:p>
          <a:p>
            <a:r>
              <a:rPr lang="en-US" dirty="0">
                <a:latin typeface="Arial" panose="020B0604020202020204" pitchFamily="34" charset="0"/>
              </a:rPr>
              <a:t>They must be familiar with and understand KONGSBERG`s Supplier Conduct Principles </a:t>
            </a:r>
          </a:p>
          <a:p>
            <a:r>
              <a:rPr lang="en-US" dirty="0">
                <a:latin typeface="Arial" panose="020B0604020202020204" pitchFamily="34" charset="0"/>
              </a:rPr>
              <a:t>They must act in accordance with anti-corruption legislation and other ethical practices in their day-to-day activities </a:t>
            </a:r>
          </a:p>
          <a:p>
            <a:r>
              <a:rPr lang="en-US" dirty="0">
                <a:latin typeface="Arial" panose="020B0604020202020204" pitchFamily="34" charset="0"/>
              </a:rPr>
              <a:t>They shall know how to identify non conformance and how this shall be handled </a:t>
            </a:r>
          </a:p>
          <a:p>
            <a:r>
              <a:rPr lang="en-US" dirty="0">
                <a:latin typeface="Arial" panose="020B0604020202020204" pitchFamily="34" charset="0"/>
              </a:rPr>
              <a:t>They shall promote openness and contribute towards a culture with room for discussion around anti-corruption and relevant dilemmas</a:t>
            </a:r>
            <a:r>
              <a:rPr lang="en-US" sz="825" dirty="0">
                <a:latin typeface="Arial" panose="020B0604020202020204" pitchFamily="34" charset="0"/>
              </a:rPr>
              <a:t>. </a:t>
            </a:r>
          </a:p>
        </p:txBody>
      </p:sp>
      <p:pic>
        <p:nvPicPr>
          <p:cNvPr id="8" name="Picture 6"/>
          <p:cNvPicPr>
            <a:picLocks noChangeAspect="1" noChangeArrowheads="1"/>
          </p:cNvPicPr>
          <p:nvPr/>
        </p:nvPicPr>
        <p:blipFill>
          <a:blip r:embed="rId3" cstate="print"/>
          <a:srcRect/>
          <a:stretch>
            <a:fillRect/>
          </a:stretch>
        </p:blipFill>
        <p:spPr bwMode="auto">
          <a:xfrm>
            <a:off x="5598115" y="2065599"/>
            <a:ext cx="1759651" cy="2933842"/>
          </a:xfrm>
          <a:prstGeom prst="rect">
            <a:avLst/>
          </a:prstGeom>
          <a:noFill/>
          <a:ln w="12700" algn="ctr">
            <a:noFill/>
            <a:miter lim="800000"/>
            <a:headEnd/>
            <a:tailEnd/>
          </a:ln>
        </p:spPr>
      </p:pic>
      <p:sp>
        <p:nvSpPr>
          <p:cNvPr id="6" name="Plassholder for lysbildenummer 5">
            <a:extLst>
              <a:ext uri="{FF2B5EF4-FFF2-40B4-BE49-F238E27FC236}">
                <a16:creationId xmlns:a16="http://schemas.microsoft.com/office/drawing/2014/main" id="{430E51F5-B76E-46D3-9C35-A9C6362B29DB}"/>
              </a:ext>
            </a:extLst>
          </p:cNvPr>
          <p:cNvSpPr>
            <a:spLocks noGrp="1"/>
          </p:cNvSpPr>
          <p:nvPr>
            <p:ph type="sldNum" sz="quarter" idx="24"/>
          </p:nvPr>
        </p:nvSpPr>
        <p:spPr/>
        <p:txBody>
          <a:bodyPr/>
          <a:lstStyle/>
          <a:p>
            <a:pPr algn="l" defTabSz="171450"/>
            <a:r>
              <a:rPr lang="en-GB" dirty="0">
                <a:latin typeface="Calibri Light"/>
              </a:rPr>
              <a:t>Page </a:t>
            </a:r>
            <a:fld id="{024B331B-EC80-4993-B848-09EE40C61000}" type="slidenum">
              <a:rPr lang="en-GB">
                <a:latin typeface="Calibri Light"/>
              </a:rPr>
              <a:pPr algn="l" defTabSz="171450"/>
              <a:t>7</a:t>
            </a:fld>
            <a:endParaRPr lang="en-GB" dirty="0">
              <a:latin typeface="Calibri Light"/>
            </a:endParaRPr>
          </a:p>
        </p:txBody>
      </p:sp>
    </p:spTree>
    <p:extLst>
      <p:ext uri="{BB962C8B-B14F-4D97-AF65-F5344CB8AC3E}">
        <p14:creationId xmlns:p14="http://schemas.microsoft.com/office/powerpoint/2010/main" val="173653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
            <a:extLst>
              <a:ext uri="{FF2B5EF4-FFF2-40B4-BE49-F238E27FC236}">
                <a16:creationId xmlns:a16="http://schemas.microsoft.com/office/drawing/2014/main" id="{4250DBDD-19E8-4264-B679-72FBCD882505}"/>
              </a:ext>
            </a:extLst>
          </p:cNvPr>
          <p:cNvSpPr>
            <a:spLocks noChangeArrowheads="1"/>
          </p:cNvSpPr>
          <p:nvPr/>
        </p:nvSpPr>
        <p:spPr bwMode="auto">
          <a:xfrm rot="16200000">
            <a:off x="4460081" y="708422"/>
            <a:ext cx="323850" cy="5981700"/>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900">
                <a:solidFill>
                  <a:prstClr val="black"/>
                </a:solidFill>
                <a:cs typeface="Arial" panose="020B0604020202020204" pitchFamily="34" charset="0"/>
              </a:rPr>
              <a:t>Supplier </a:t>
            </a:r>
          </a:p>
          <a:p>
            <a:pPr defTabSz="171450" eaLnBrk="1" hangingPunct="1"/>
            <a:r>
              <a:rPr lang="nb-NO" altLang="nb-NO" sz="900">
                <a:solidFill>
                  <a:prstClr val="black"/>
                </a:solidFill>
                <a:cs typeface="Arial" panose="020B0604020202020204" pitchFamily="34" charset="0"/>
              </a:rPr>
              <a:t>categorisation</a:t>
            </a:r>
          </a:p>
        </p:txBody>
      </p:sp>
      <p:sp>
        <p:nvSpPr>
          <p:cNvPr id="63491" name="Rectangle 2">
            <a:extLst>
              <a:ext uri="{FF2B5EF4-FFF2-40B4-BE49-F238E27FC236}">
                <a16:creationId xmlns:a16="http://schemas.microsoft.com/office/drawing/2014/main" id="{3269AAED-8716-4043-83F5-C54A3F061682}"/>
              </a:ext>
            </a:extLst>
          </p:cNvPr>
          <p:cNvSpPr>
            <a:spLocks noGrp="1" noChangeArrowheads="1"/>
          </p:cNvSpPr>
          <p:nvPr>
            <p:ph type="title" idx="4294967295"/>
          </p:nvPr>
        </p:nvSpPr>
        <p:spPr>
          <a:xfrm>
            <a:off x="1579960" y="1214438"/>
            <a:ext cx="4785122" cy="341632"/>
          </a:xfrm>
        </p:spPr>
        <p:txBody>
          <a:bodyPr/>
          <a:lstStyle/>
          <a:p>
            <a:r>
              <a:rPr lang="nb-NO" altLang="nb-NO" sz="1800"/>
              <a:t>KONGSBERG’s Supplier assessment model</a:t>
            </a:r>
          </a:p>
        </p:txBody>
      </p:sp>
      <p:sp>
        <p:nvSpPr>
          <p:cNvPr id="63492" name="Rectangle 12">
            <a:extLst>
              <a:ext uri="{FF2B5EF4-FFF2-40B4-BE49-F238E27FC236}">
                <a16:creationId xmlns:a16="http://schemas.microsoft.com/office/drawing/2014/main" id="{CF2AC17F-C9D6-46CC-A29C-CC61FFE58CF4}"/>
              </a:ext>
            </a:extLst>
          </p:cNvPr>
          <p:cNvSpPr>
            <a:spLocks noChangeArrowheads="1"/>
          </p:cNvSpPr>
          <p:nvPr/>
        </p:nvSpPr>
        <p:spPr bwMode="auto">
          <a:xfrm rot="16200000">
            <a:off x="2216350" y="2369941"/>
            <a:ext cx="1620440" cy="497681"/>
          </a:xfrm>
          <a:prstGeom prst="rect">
            <a:avLst/>
          </a:prstGeom>
          <a:solidFill>
            <a:srgbClr val="92B1D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675">
                <a:solidFill>
                  <a:prstClr val="black"/>
                </a:solidFill>
                <a:cs typeface="Arial" panose="020B0604020202020204" pitchFamily="34" charset="0"/>
              </a:rPr>
              <a:t>Initial </a:t>
            </a:r>
          </a:p>
          <a:p>
            <a:pPr defTabSz="171450" eaLnBrk="1" hangingPunct="1"/>
            <a:r>
              <a:rPr lang="nb-NO" altLang="nb-NO" sz="675">
                <a:solidFill>
                  <a:prstClr val="black"/>
                </a:solidFill>
                <a:cs typeface="Arial" panose="020B0604020202020204" pitchFamily="34" charset="0"/>
              </a:rPr>
              <a:t>selection</a:t>
            </a:r>
          </a:p>
        </p:txBody>
      </p:sp>
      <p:sp>
        <p:nvSpPr>
          <p:cNvPr id="63493" name="Rectangle 17">
            <a:extLst>
              <a:ext uri="{FF2B5EF4-FFF2-40B4-BE49-F238E27FC236}">
                <a16:creationId xmlns:a16="http://schemas.microsoft.com/office/drawing/2014/main" id="{82C1BB0F-72EF-4530-B084-9273DE61B1ED}"/>
              </a:ext>
            </a:extLst>
          </p:cNvPr>
          <p:cNvSpPr>
            <a:spLocks noChangeArrowheads="1"/>
          </p:cNvSpPr>
          <p:nvPr/>
        </p:nvSpPr>
        <p:spPr bwMode="auto">
          <a:xfrm rot="16200000">
            <a:off x="3733205" y="2640212"/>
            <a:ext cx="1079897" cy="497681"/>
          </a:xfrm>
          <a:prstGeom prst="rect">
            <a:avLst/>
          </a:prstGeom>
          <a:solidFill>
            <a:srgbClr val="92B1D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675">
                <a:solidFill>
                  <a:prstClr val="black"/>
                </a:solidFill>
                <a:cs typeface="Arial" panose="020B0604020202020204" pitchFamily="34" charset="0"/>
              </a:rPr>
              <a:t>Self- </a:t>
            </a:r>
          </a:p>
          <a:p>
            <a:pPr defTabSz="171450" eaLnBrk="1" hangingPunct="1"/>
            <a:r>
              <a:rPr lang="nb-NO" altLang="nb-NO" sz="675">
                <a:solidFill>
                  <a:prstClr val="black"/>
                </a:solidFill>
                <a:cs typeface="Arial" panose="020B0604020202020204" pitchFamily="34" charset="0"/>
              </a:rPr>
              <a:t>assessment</a:t>
            </a:r>
          </a:p>
        </p:txBody>
      </p:sp>
      <p:sp>
        <p:nvSpPr>
          <p:cNvPr id="63494" name="Rectangle 18">
            <a:extLst>
              <a:ext uri="{FF2B5EF4-FFF2-40B4-BE49-F238E27FC236}">
                <a16:creationId xmlns:a16="http://schemas.microsoft.com/office/drawing/2014/main" id="{68F296D3-D716-4B3B-9077-6D7FD5611339}"/>
              </a:ext>
            </a:extLst>
          </p:cNvPr>
          <p:cNvSpPr>
            <a:spLocks noChangeArrowheads="1"/>
          </p:cNvSpPr>
          <p:nvPr/>
        </p:nvSpPr>
        <p:spPr bwMode="auto">
          <a:xfrm rot="16200000">
            <a:off x="5581055" y="2992637"/>
            <a:ext cx="323850" cy="548878"/>
          </a:xfrm>
          <a:prstGeom prst="rect">
            <a:avLst/>
          </a:prstGeom>
          <a:solidFill>
            <a:srgbClr val="92B1D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675">
                <a:solidFill>
                  <a:prstClr val="black"/>
                </a:solidFill>
                <a:cs typeface="Arial" panose="020B0604020202020204" pitchFamily="34" charset="0"/>
              </a:rPr>
              <a:t>Audits</a:t>
            </a:r>
          </a:p>
        </p:txBody>
      </p:sp>
      <p:sp>
        <p:nvSpPr>
          <p:cNvPr id="63495" name="AutoShape 20">
            <a:extLst>
              <a:ext uri="{FF2B5EF4-FFF2-40B4-BE49-F238E27FC236}">
                <a16:creationId xmlns:a16="http://schemas.microsoft.com/office/drawing/2014/main" id="{C70A05B7-49B1-4AF2-B084-565BE431F93C}"/>
              </a:ext>
            </a:extLst>
          </p:cNvPr>
          <p:cNvSpPr>
            <a:spLocks noChangeArrowheads="1"/>
          </p:cNvSpPr>
          <p:nvPr/>
        </p:nvSpPr>
        <p:spPr bwMode="auto">
          <a:xfrm>
            <a:off x="2478882" y="3969545"/>
            <a:ext cx="1245394" cy="1565672"/>
          </a:xfrm>
          <a:prstGeom prst="upArrowCallout">
            <a:avLst>
              <a:gd name="adj1" fmla="val 0"/>
              <a:gd name="adj2" fmla="val 4231"/>
              <a:gd name="adj3" fmla="val 10721"/>
              <a:gd name="adj4" fmla="val 66690"/>
            </a:avLst>
          </a:prstGeom>
          <a:noFill/>
          <a:ln w="254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900">
                <a:solidFill>
                  <a:prstClr val="black"/>
                </a:solidFill>
                <a:cs typeface="Arial" panose="020B0604020202020204" pitchFamily="34" charset="0"/>
              </a:rPr>
              <a:t>KONGSBERG identifies suppliers within exposed countries and product categories </a:t>
            </a:r>
          </a:p>
        </p:txBody>
      </p:sp>
      <p:sp>
        <p:nvSpPr>
          <p:cNvPr id="63496" name="AutoShape 20">
            <a:extLst>
              <a:ext uri="{FF2B5EF4-FFF2-40B4-BE49-F238E27FC236}">
                <a16:creationId xmlns:a16="http://schemas.microsoft.com/office/drawing/2014/main" id="{794AF282-5081-49E9-82E9-C704F00C2AF5}"/>
              </a:ext>
            </a:extLst>
          </p:cNvPr>
          <p:cNvSpPr>
            <a:spLocks noChangeArrowheads="1"/>
          </p:cNvSpPr>
          <p:nvPr/>
        </p:nvSpPr>
        <p:spPr bwMode="auto">
          <a:xfrm>
            <a:off x="3923111" y="3969545"/>
            <a:ext cx="1545431" cy="1565672"/>
          </a:xfrm>
          <a:prstGeom prst="upArrowCallout">
            <a:avLst>
              <a:gd name="adj1" fmla="val 0"/>
              <a:gd name="adj2" fmla="val 6370"/>
              <a:gd name="adj3" fmla="val 6473"/>
              <a:gd name="adj4" fmla="val 66912"/>
            </a:avLst>
          </a:prstGeom>
          <a:noFill/>
          <a:ln w="25400" algn="ctr">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buFontTx/>
              <a:buChar char="•"/>
            </a:pPr>
            <a:r>
              <a:rPr lang="nb-NO" altLang="nb-NO" sz="900">
                <a:solidFill>
                  <a:prstClr val="black"/>
                </a:solidFill>
                <a:cs typeface="Arial" panose="020B0604020202020204" pitchFamily="34" charset="0"/>
              </a:rPr>
              <a:t>KONSBERG analyses self assessments. </a:t>
            </a:r>
          </a:p>
          <a:p>
            <a:pPr defTabSz="171450" eaLnBrk="1" hangingPunct="1">
              <a:buFontTx/>
              <a:buChar char="•"/>
            </a:pPr>
            <a:r>
              <a:rPr lang="nb-NO" altLang="nb-NO" sz="900">
                <a:solidFill>
                  <a:prstClr val="black"/>
                </a:solidFill>
                <a:cs typeface="Arial" panose="020B0604020202020204" pitchFamily="34" charset="0"/>
              </a:rPr>
              <a:t>Initial supplier profile is established. </a:t>
            </a:r>
          </a:p>
          <a:p>
            <a:pPr defTabSz="171450" eaLnBrk="1" hangingPunct="1">
              <a:buFontTx/>
              <a:buChar char="•"/>
            </a:pPr>
            <a:r>
              <a:rPr lang="nb-NO" altLang="nb-NO" sz="900">
                <a:solidFill>
                  <a:prstClr val="black"/>
                </a:solidFill>
                <a:cs typeface="Arial" panose="020B0604020202020204" pitchFamily="34" charset="0"/>
              </a:rPr>
              <a:t>Suppliers are selected for audits.</a:t>
            </a:r>
          </a:p>
        </p:txBody>
      </p:sp>
      <p:sp>
        <p:nvSpPr>
          <p:cNvPr id="63497" name="AutoShape 20">
            <a:extLst>
              <a:ext uri="{FF2B5EF4-FFF2-40B4-BE49-F238E27FC236}">
                <a16:creationId xmlns:a16="http://schemas.microsoft.com/office/drawing/2014/main" id="{5182B522-F254-43D6-88E1-56A9929B4D40}"/>
              </a:ext>
            </a:extLst>
          </p:cNvPr>
          <p:cNvSpPr>
            <a:spLocks noChangeArrowheads="1"/>
          </p:cNvSpPr>
          <p:nvPr/>
        </p:nvSpPr>
        <p:spPr bwMode="auto">
          <a:xfrm>
            <a:off x="5619751" y="3969545"/>
            <a:ext cx="1145381" cy="1565672"/>
          </a:xfrm>
          <a:prstGeom prst="upArrowCallout">
            <a:avLst>
              <a:gd name="adj1" fmla="val 0"/>
              <a:gd name="adj2" fmla="val 6407"/>
              <a:gd name="adj3" fmla="val 11625"/>
              <a:gd name="adj4" fmla="val 66764"/>
            </a:avLst>
          </a:prstGeom>
          <a:noFill/>
          <a:ln w="25400" algn="ctr">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buFontTx/>
              <a:buChar char="•"/>
            </a:pPr>
            <a:r>
              <a:rPr lang="nb-NO" altLang="nb-NO" sz="900">
                <a:solidFill>
                  <a:prstClr val="black"/>
                </a:solidFill>
                <a:cs typeface="Arial" panose="020B0604020202020204" pitchFamily="34" charset="0"/>
              </a:rPr>
              <a:t>Audit results are analysed. </a:t>
            </a:r>
          </a:p>
          <a:p>
            <a:pPr defTabSz="171450" eaLnBrk="1" hangingPunct="1">
              <a:buFontTx/>
              <a:buChar char="•"/>
            </a:pPr>
            <a:r>
              <a:rPr lang="nb-NO" altLang="nb-NO" sz="900">
                <a:solidFill>
                  <a:prstClr val="black"/>
                </a:solidFill>
                <a:cs typeface="Arial" panose="020B0604020202020204" pitchFamily="34" charset="0"/>
              </a:rPr>
              <a:t>Need for improvement identified</a:t>
            </a:r>
          </a:p>
        </p:txBody>
      </p:sp>
      <p:sp>
        <p:nvSpPr>
          <p:cNvPr id="63498" name="AutoShape 20">
            <a:extLst>
              <a:ext uri="{FF2B5EF4-FFF2-40B4-BE49-F238E27FC236}">
                <a16:creationId xmlns:a16="http://schemas.microsoft.com/office/drawing/2014/main" id="{B0D89303-27BD-46BA-BEC3-7CC5723EB1F5}"/>
              </a:ext>
            </a:extLst>
          </p:cNvPr>
          <p:cNvSpPr>
            <a:spLocks noChangeArrowheads="1"/>
          </p:cNvSpPr>
          <p:nvPr/>
        </p:nvSpPr>
        <p:spPr bwMode="auto">
          <a:xfrm>
            <a:off x="6865145" y="3969545"/>
            <a:ext cx="1046560" cy="1565672"/>
          </a:xfrm>
          <a:prstGeom prst="upArrowCallout">
            <a:avLst>
              <a:gd name="adj1" fmla="val 0"/>
              <a:gd name="adj2" fmla="val 6370"/>
              <a:gd name="adj3" fmla="val 12723"/>
              <a:gd name="adj4" fmla="val 66667"/>
            </a:avLst>
          </a:prstGeom>
          <a:noFill/>
          <a:ln w="25400" algn="ctr">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buFontTx/>
              <a:buChar char="•"/>
            </a:pPr>
            <a:r>
              <a:rPr lang="nb-NO" altLang="nb-NO" sz="900">
                <a:solidFill>
                  <a:prstClr val="black"/>
                </a:solidFill>
                <a:cs typeface="Arial" panose="020B0604020202020204" pitchFamily="34" charset="0"/>
              </a:rPr>
              <a:t>Actions are implemented.</a:t>
            </a:r>
          </a:p>
          <a:p>
            <a:pPr defTabSz="171450" eaLnBrk="1" hangingPunct="1">
              <a:buFontTx/>
              <a:buChar char="•"/>
            </a:pPr>
            <a:r>
              <a:rPr lang="nb-NO" altLang="nb-NO" sz="900">
                <a:solidFill>
                  <a:prstClr val="black"/>
                </a:solidFill>
                <a:cs typeface="Arial" panose="020B0604020202020204" pitchFamily="34" charset="0"/>
              </a:rPr>
              <a:t>Selected suppliers are given particular attention and support</a:t>
            </a:r>
          </a:p>
        </p:txBody>
      </p:sp>
      <p:sp>
        <p:nvSpPr>
          <p:cNvPr id="63499" name="Rectangle 50">
            <a:extLst>
              <a:ext uri="{FF2B5EF4-FFF2-40B4-BE49-F238E27FC236}">
                <a16:creationId xmlns:a16="http://schemas.microsoft.com/office/drawing/2014/main" id="{0AC914D4-0211-4886-9E7F-A2A7849E4639}"/>
              </a:ext>
            </a:extLst>
          </p:cNvPr>
          <p:cNvSpPr>
            <a:spLocks noChangeArrowheads="1"/>
          </p:cNvSpPr>
          <p:nvPr/>
        </p:nvSpPr>
        <p:spPr bwMode="auto">
          <a:xfrm rot="16200000">
            <a:off x="7156848" y="3021807"/>
            <a:ext cx="215503" cy="598885"/>
          </a:xfrm>
          <a:prstGeom prst="rect">
            <a:avLst/>
          </a:prstGeom>
          <a:solidFill>
            <a:srgbClr val="92B1D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675">
                <a:solidFill>
                  <a:prstClr val="black"/>
                </a:solidFill>
                <a:cs typeface="Arial" panose="020B0604020202020204" pitchFamily="34" charset="0"/>
              </a:rPr>
              <a:t>Follow up</a:t>
            </a:r>
          </a:p>
        </p:txBody>
      </p:sp>
      <p:sp>
        <p:nvSpPr>
          <p:cNvPr id="63500" name="Rectangle 12">
            <a:extLst>
              <a:ext uri="{FF2B5EF4-FFF2-40B4-BE49-F238E27FC236}">
                <a16:creationId xmlns:a16="http://schemas.microsoft.com/office/drawing/2014/main" id="{21CB4B50-D0B7-4389-99C4-24C9213B0A12}"/>
              </a:ext>
            </a:extLst>
          </p:cNvPr>
          <p:cNvSpPr>
            <a:spLocks noChangeArrowheads="1"/>
          </p:cNvSpPr>
          <p:nvPr/>
        </p:nvSpPr>
        <p:spPr bwMode="auto">
          <a:xfrm rot="16200000">
            <a:off x="2865835" y="3018235"/>
            <a:ext cx="323850" cy="497681"/>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900">
                <a:solidFill>
                  <a:prstClr val="black"/>
                </a:solidFill>
                <a:cs typeface="Arial" panose="020B0604020202020204" pitchFamily="34" charset="0"/>
              </a:rPr>
              <a:t>Country &amp;</a:t>
            </a:r>
          </a:p>
          <a:p>
            <a:pPr defTabSz="171450" eaLnBrk="1" hangingPunct="1"/>
            <a:r>
              <a:rPr lang="nb-NO" altLang="nb-NO" sz="900">
                <a:solidFill>
                  <a:prstClr val="black"/>
                </a:solidFill>
                <a:cs typeface="Arial" panose="020B0604020202020204" pitchFamily="34" charset="0"/>
              </a:rPr>
              <a:t>Product</a:t>
            </a:r>
          </a:p>
        </p:txBody>
      </p:sp>
      <p:sp>
        <p:nvSpPr>
          <p:cNvPr id="63501" name="Rectangle 12">
            <a:extLst>
              <a:ext uri="{FF2B5EF4-FFF2-40B4-BE49-F238E27FC236}">
                <a16:creationId xmlns:a16="http://schemas.microsoft.com/office/drawing/2014/main" id="{3DBC47DC-9E4E-45FD-99A7-EDF3D55729B3}"/>
              </a:ext>
            </a:extLst>
          </p:cNvPr>
          <p:cNvSpPr>
            <a:spLocks noChangeArrowheads="1"/>
          </p:cNvSpPr>
          <p:nvPr/>
        </p:nvSpPr>
        <p:spPr bwMode="auto">
          <a:xfrm rot="16200000">
            <a:off x="1069778" y="2369941"/>
            <a:ext cx="1620440" cy="497681"/>
          </a:xfrm>
          <a:prstGeom prst="rect">
            <a:avLst/>
          </a:prstGeom>
          <a:solidFill>
            <a:srgbClr val="92B1D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675" dirty="0" err="1">
                <a:solidFill>
                  <a:prstClr val="black"/>
                </a:solidFill>
                <a:cs typeface="Arial" panose="020B0604020202020204" pitchFamily="34" charset="0"/>
              </a:rPr>
              <a:t>Supplier</a:t>
            </a:r>
            <a:endParaRPr lang="nb-NO" altLang="nb-NO" sz="675" dirty="0">
              <a:solidFill>
                <a:prstClr val="black"/>
              </a:solidFill>
              <a:cs typeface="Arial" panose="020B0604020202020204" pitchFamily="34" charset="0"/>
            </a:endParaRPr>
          </a:p>
          <a:p>
            <a:pPr defTabSz="171450" eaLnBrk="1" hangingPunct="1"/>
            <a:r>
              <a:rPr lang="nb-NO" altLang="nb-NO" sz="675" dirty="0" err="1">
                <a:solidFill>
                  <a:prstClr val="black"/>
                </a:solidFill>
                <a:cs typeface="Arial" panose="020B0604020202020204" pitchFamily="34" charset="0"/>
              </a:rPr>
              <a:t>Conduct</a:t>
            </a:r>
            <a:endParaRPr lang="nb-NO" altLang="nb-NO" sz="675" dirty="0">
              <a:solidFill>
                <a:prstClr val="black"/>
              </a:solidFill>
              <a:cs typeface="Arial" panose="020B0604020202020204" pitchFamily="34" charset="0"/>
            </a:endParaRPr>
          </a:p>
          <a:p>
            <a:pPr defTabSz="171450" eaLnBrk="1" hangingPunct="1"/>
            <a:r>
              <a:rPr lang="nb-NO" altLang="nb-NO" sz="675" dirty="0" err="1">
                <a:solidFill>
                  <a:prstClr val="black"/>
                </a:solidFill>
                <a:cs typeface="Arial" panose="020B0604020202020204" pitchFamily="34" charset="0"/>
              </a:rPr>
              <a:t>Principles</a:t>
            </a:r>
            <a:endParaRPr lang="nb-NO" altLang="nb-NO" sz="675" dirty="0">
              <a:solidFill>
                <a:prstClr val="black"/>
              </a:solidFill>
              <a:cs typeface="Arial" panose="020B0604020202020204" pitchFamily="34" charset="0"/>
            </a:endParaRPr>
          </a:p>
        </p:txBody>
      </p:sp>
      <p:pic>
        <p:nvPicPr>
          <p:cNvPr id="63502" name="Picture 60">
            <a:extLst>
              <a:ext uri="{FF2B5EF4-FFF2-40B4-BE49-F238E27FC236}">
                <a16:creationId xmlns:a16="http://schemas.microsoft.com/office/drawing/2014/main" id="{5DB61816-0BEC-4B22-B478-4207707E4D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74"/>
          <a:stretch>
            <a:fillRect/>
          </a:stretch>
        </p:blipFill>
        <p:spPr bwMode="auto">
          <a:xfrm>
            <a:off x="3525441" y="3590925"/>
            <a:ext cx="298847"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Line 68">
            <a:extLst>
              <a:ext uri="{FF2B5EF4-FFF2-40B4-BE49-F238E27FC236}">
                <a16:creationId xmlns:a16="http://schemas.microsoft.com/office/drawing/2014/main" id="{A65CEDFF-9D78-459E-B20B-EF006BACE066}"/>
              </a:ext>
            </a:extLst>
          </p:cNvPr>
          <p:cNvSpPr>
            <a:spLocks noChangeShapeType="1"/>
          </p:cNvSpPr>
          <p:nvPr/>
        </p:nvSpPr>
        <p:spPr bwMode="auto">
          <a:xfrm>
            <a:off x="1579961" y="3482579"/>
            <a:ext cx="6082903"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pPr defTabSz="171450"/>
            <a:endParaRPr lang="nb-NO" sz="675">
              <a:solidFill>
                <a:prstClr val="black"/>
              </a:solidFill>
              <a:latin typeface="Calibri Light"/>
            </a:endParaRPr>
          </a:p>
        </p:txBody>
      </p:sp>
      <p:sp>
        <p:nvSpPr>
          <p:cNvPr id="63504" name="AutoShape 26">
            <a:extLst>
              <a:ext uri="{FF2B5EF4-FFF2-40B4-BE49-F238E27FC236}">
                <a16:creationId xmlns:a16="http://schemas.microsoft.com/office/drawing/2014/main" id="{1AD96D74-9F4C-46EA-BCF3-9E5E54C30682}"/>
              </a:ext>
            </a:extLst>
          </p:cNvPr>
          <p:cNvSpPr>
            <a:spLocks noChangeArrowheads="1"/>
          </p:cNvSpPr>
          <p:nvPr/>
        </p:nvSpPr>
        <p:spPr bwMode="auto">
          <a:xfrm>
            <a:off x="2278857" y="1970485"/>
            <a:ext cx="398860" cy="14049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lgn="ctr">
            <a:solidFill>
              <a:srgbClr val="92B1D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71450"/>
            <a:endParaRPr lang="nb-NO" sz="675">
              <a:solidFill>
                <a:prstClr val="black"/>
              </a:solidFill>
              <a:latin typeface="Calibri Light"/>
            </a:endParaRPr>
          </a:p>
        </p:txBody>
      </p:sp>
      <p:sp>
        <p:nvSpPr>
          <p:cNvPr id="63505" name="AutoShape 27">
            <a:extLst>
              <a:ext uri="{FF2B5EF4-FFF2-40B4-BE49-F238E27FC236}">
                <a16:creationId xmlns:a16="http://schemas.microsoft.com/office/drawing/2014/main" id="{89EC8A20-1470-45F1-82A3-5477DD13002A}"/>
              </a:ext>
            </a:extLst>
          </p:cNvPr>
          <p:cNvSpPr>
            <a:spLocks noChangeArrowheads="1"/>
          </p:cNvSpPr>
          <p:nvPr/>
        </p:nvSpPr>
        <p:spPr bwMode="auto">
          <a:xfrm>
            <a:off x="3424239" y="2457450"/>
            <a:ext cx="450056" cy="8096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lgn="ctr">
            <a:solidFill>
              <a:srgbClr val="92B1D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71450"/>
            <a:endParaRPr lang="nb-NO" sz="675">
              <a:solidFill>
                <a:prstClr val="black"/>
              </a:solidFill>
              <a:latin typeface="Calibri Light"/>
            </a:endParaRPr>
          </a:p>
        </p:txBody>
      </p:sp>
      <p:sp>
        <p:nvSpPr>
          <p:cNvPr id="63506" name="AutoShape 28">
            <a:extLst>
              <a:ext uri="{FF2B5EF4-FFF2-40B4-BE49-F238E27FC236}">
                <a16:creationId xmlns:a16="http://schemas.microsoft.com/office/drawing/2014/main" id="{C2AFD16B-8EB5-47C2-B084-03ABF52B6D3F}"/>
              </a:ext>
            </a:extLst>
          </p:cNvPr>
          <p:cNvSpPr>
            <a:spLocks noChangeArrowheads="1"/>
          </p:cNvSpPr>
          <p:nvPr/>
        </p:nvSpPr>
        <p:spPr bwMode="auto">
          <a:xfrm>
            <a:off x="4870848" y="3105151"/>
            <a:ext cx="350044" cy="27027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lgn="ctr">
            <a:solidFill>
              <a:srgbClr val="92B1D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71450"/>
            <a:endParaRPr lang="nb-NO" sz="675">
              <a:solidFill>
                <a:prstClr val="black"/>
              </a:solidFill>
              <a:latin typeface="Calibri Light"/>
            </a:endParaRPr>
          </a:p>
        </p:txBody>
      </p:sp>
      <p:sp>
        <p:nvSpPr>
          <p:cNvPr id="63507" name="AutoShape 29">
            <a:extLst>
              <a:ext uri="{FF2B5EF4-FFF2-40B4-BE49-F238E27FC236}">
                <a16:creationId xmlns:a16="http://schemas.microsoft.com/office/drawing/2014/main" id="{4A15558C-1394-4CDC-826C-481D83F3A12E}"/>
              </a:ext>
            </a:extLst>
          </p:cNvPr>
          <p:cNvSpPr>
            <a:spLocks noChangeArrowheads="1"/>
          </p:cNvSpPr>
          <p:nvPr/>
        </p:nvSpPr>
        <p:spPr bwMode="auto">
          <a:xfrm>
            <a:off x="6316267" y="3213497"/>
            <a:ext cx="348853" cy="161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lgn="ctr">
            <a:solidFill>
              <a:srgbClr val="92B1D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71450"/>
            <a:endParaRPr lang="nb-NO" sz="675">
              <a:solidFill>
                <a:prstClr val="black"/>
              </a:solidFill>
              <a:latin typeface="Calibri Light"/>
            </a:endParaRPr>
          </a:p>
        </p:txBody>
      </p:sp>
      <p:pic>
        <p:nvPicPr>
          <p:cNvPr id="63508" name="Picture 60">
            <a:extLst>
              <a:ext uri="{FF2B5EF4-FFF2-40B4-BE49-F238E27FC236}">
                <a16:creationId xmlns:a16="http://schemas.microsoft.com/office/drawing/2014/main" id="{00B5921F-6A3D-4705-B179-15695C9916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74"/>
          <a:stretch>
            <a:fillRect/>
          </a:stretch>
        </p:blipFill>
        <p:spPr bwMode="auto">
          <a:xfrm>
            <a:off x="4521994" y="3598069"/>
            <a:ext cx="3000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9" name="Picture 60">
            <a:extLst>
              <a:ext uri="{FF2B5EF4-FFF2-40B4-BE49-F238E27FC236}">
                <a16:creationId xmlns:a16="http://schemas.microsoft.com/office/drawing/2014/main" id="{75AD4157-6CFD-4DAF-AFF6-0CFB50083A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74"/>
          <a:stretch>
            <a:fillRect/>
          </a:stretch>
        </p:blipFill>
        <p:spPr bwMode="auto">
          <a:xfrm>
            <a:off x="6017420" y="3590925"/>
            <a:ext cx="298847"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0" name="AutoShape 20">
            <a:extLst>
              <a:ext uri="{FF2B5EF4-FFF2-40B4-BE49-F238E27FC236}">
                <a16:creationId xmlns:a16="http://schemas.microsoft.com/office/drawing/2014/main" id="{5095730E-534A-43CB-A530-7E1D1BDC2AED}"/>
              </a:ext>
            </a:extLst>
          </p:cNvPr>
          <p:cNvSpPr>
            <a:spLocks noChangeArrowheads="1"/>
          </p:cNvSpPr>
          <p:nvPr/>
        </p:nvSpPr>
        <p:spPr bwMode="auto">
          <a:xfrm>
            <a:off x="1481139" y="3969545"/>
            <a:ext cx="897731" cy="1565672"/>
          </a:xfrm>
          <a:prstGeom prst="upArrowCallout">
            <a:avLst>
              <a:gd name="adj1" fmla="val 0"/>
              <a:gd name="adj2" fmla="val 4231"/>
              <a:gd name="adj3" fmla="val 14873"/>
              <a:gd name="adj4" fmla="val 66690"/>
            </a:avLst>
          </a:prstGeom>
          <a:noFill/>
          <a:ln w="25400">
            <a:solidFill>
              <a:srgbClr val="969696"/>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171450" eaLnBrk="1" hangingPunct="1"/>
            <a:r>
              <a:rPr lang="nb-NO" altLang="nb-NO" sz="900">
                <a:solidFill>
                  <a:prstClr val="black"/>
                </a:solidFill>
                <a:cs typeface="Arial" panose="020B0604020202020204" pitchFamily="34" charset="0"/>
              </a:rPr>
              <a:t>SCP is communicated to all suppliers </a:t>
            </a:r>
          </a:p>
        </p:txBody>
      </p:sp>
      <p:sp>
        <p:nvSpPr>
          <p:cNvPr id="23" name="Ellipse 22">
            <a:extLst>
              <a:ext uri="{FF2B5EF4-FFF2-40B4-BE49-F238E27FC236}">
                <a16:creationId xmlns:a16="http://schemas.microsoft.com/office/drawing/2014/main" id="{C9D66D51-65B5-4D2E-AF99-F6544A2A717C}"/>
              </a:ext>
            </a:extLst>
          </p:cNvPr>
          <p:cNvSpPr/>
          <p:nvPr/>
        </p:nvSpPr>
        <p:spPr>
          <a:xfrm>
            <a:off x="5220891" y="2672953"/>
            <a:ext cx="1095375" cy="1565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1450">
              <a:defRPr/>
            </a:pPr>
            <a:endParaRPr lang="en-US" sz="675">
              <a:solidFill>
                <a:srgbClr val="FFFFFF"/>
              </a:solidFill>
              <a:latin typeface="Calibri Light"/>
            </a:endParaRPr>
          </a:p>
        </p:txBody>
      </p:sp>
      <p:sp>
        <p:nvSpPr>
          <p:cNvPr id="25" name="Plassholder for lysbildenummer 2">
            <a:extLst>
              <a:ext uri="{FF2B5EF4-FFF2-40B4-BE49-F238E27FC236}">
                <a16:creationId xmlns:a16="http://schemas.microsoft.com/office/drawing/2014/main" id="{FA92F181-F580-4F29-8D10-C080D6D407A4}"/>
              </a:ext>
            </a:extLst>
          </p:cNvPr>
          <p:cNvSpPr txBox="1">
            <a:spLocks/>
          </p:cNvSpPr>
          <p:nvPr/>
        </p:nvSpPr>
        <p:spPr>
          <a:xfrm>
            <a:off x="8244946" y="5687820"/>
            <a:ext cx="571441" cy="273844"/>
          </a:xfrm>
          <a:prstGeom prst="rect">
            <a:avLst/>
          </a:prstGeo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defTabSz="171450">
              <a:defRPr/>
            </a:pPr>
            <a:r>
              <a:rPr lang="en-GB" sz="675">
                <a:solidFill>
                  <a:prstClr val="black"/>
                </a:solidFill>
                <a:latin typeface="Calibri Light"/>
              </a:rPr>
              <a:t>Page </a:t>
            </a:r>
            <a:fld id="{90403202-3983-4C21-A925-B6F710FC811D}" type="slidenum">
              <a:rPr lang="en-GB" sz="675">
                <a:solidFill>
                  <a:prstClr val="black"/>
                </a:solidFill>
                <a:latin typeface="Calibri Light"/>
              </a:rPr>
              <a:pPr defTabSz="171450">
                <a:defRPr/>
              </a:pPr>
              <a:t>8</a:t>
            </a:fld>
            <a:endParaRPr lang="en-GB" sz="675" dirty="0">
              <a:solidFill>
                <a:prstClr val="black"/>
              </a:solidFill>
              <a:latin typeface="Calibri Light"/>
            </a:endParaRPr>
          </a:p>
        </p:txBody>
      </p:sp>
    </p:spTree>
    <p:extLst>
      <p:ext uri="{BB962C8B-B14F-4D97-AF65-F5344CB8AC3E}">
        <p14:creationId xmlns:p14="http://schemas.microsoft.com/office/powerpoint/2010/main" val="36954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02477355-FE84-49C6-873B-7C6949D9A40C}"/>
              </a:ext>
            </a:extLst>
          </p:cNvPr>
          <p:cNvPicPr>
            <a:picLocks noChangeAspect="1"/>
          </p:cNvPicPr>
          <p:nvPr/>
        </p:nvPicPr>
        <p:blipFill>
          <a:blip r:embed="rId2"/>
          <a:stretch>
            <a:fillRect/>
          </a:stretch>
        </p:blipFill>
        <p:spPr>
          <a:xfrm>
            <a:off x="339442" y="1635805"/>
            <a:ext cx="8465116" cy="4716000"/>
          </a:xfrm>
          <a:prstGeom prst="rect">
            <a:avLst/>
          </a:prstGeom>
        </p:spPr>
      </p:pic>
      <p:sp>
        <p:nvSpPr>
          <p:cNvPr id="7" name="TekstSylinder 6">
            <a:extLst>
              <a:ext uri="{FF2B5EF4-FFF2-40B4-BE49-F238E27FC236}">
                <a16:creationId xmlns:a16="http://schemas.microsoft.com/office/drawing/2014/main" id="{53B5C6FB-AF78-41D0-8C11-31EF9286D18F}"/>
              </a:ext>
            </a:extLst>
          </p:cNvPr>
          <p:cNvSpPr txBox="1"/>
          <p:nvPr/>
        </p:nvSpPr>
        <p:spPr>
          <a:xfrm>
            <a:off x="1173637" y="1451139"/>
            <a:ext cx="5797484" cy="369332"/>
          </a:xfrm>
          <a:prstGeom prst="rect">
            <a:avLst/>
          </a:prstGeom>
          <a:noFill/>
        </p:spPr>
        <p:txBody>
          <a:bodyPr wrap="square" rtlCol="0">
            <a:spAutoFit/>
          </a:bodyPr>
          <a:lstStyle/>
          <a:p>
            <a:pPr defTabSz="171450"/>
            <a:r>
              <a:rPr lang="nb-NO" b="1" dirty="0">
                <a:solidFill>
                  <a:prstClr val="black"/>
                </a:solidFill>
                <a:latin typeface="Calibri Light"/>
              </a:rPr>
              <a:t>Compliance Due Diligence</a:t>
            </a:r>
          </a:p>
        </p:txBody>
      </p:sp>
      <p:sp>
        <p:nvSpPr>
          <p:cNvPr id="5" name="Plassholder for lysbildenummer 2">
            <a:extLst>
              <a:ext uri="{FF2B5EF4-FFF2-40B4-BE49-F238E27FC236}">
                <a16:creationId xmlns:a16="http://schemas.microsoft.com/office/drawing/2014/main" id="{E3E2D467-C0CD-477C-88F5-5745243E8B8B}"/>
              </a:ext>
            </a:extLst>
          </p:cNvPr>
          <p:cNvSpPr>
            <a:spLocks noGrp="1"/>
          </p:cNvSpPr>
          <p:nvPr>
            <p:ph type="sldNum" sz="quarter" idx="4294967295"/>
          </p:nvPr>
        </p:nvSpPr>
        <p:spPr>
          <a:xfrm>
            <a:off x="8130646" y="5573520"/>
            <a:ext cx="571441" cy="273844"/>
          </a:xfrm>
          <a:prstGeom prst="rect">
            <a:avLst/>
          </a:prstGeom>
        </p:spPr>
        <p:txBody>
          <a:bodyPr/>
          <a:lstStyle/>
          <a:p>
            <a:pPr defTabSz="171450">
              <a:defRPr/>
            </a:pPr>
            <a:r>
              <a:rPr lang="en-GB" dirty="0">
                <a:latin typeface="Calibri Light"/>
              </a:rPr>
              <a:t>Page </a:t>
            </a:r>
            <a:fld id="{90403202-3983-4C21-A925-B6F710FC811D}" type="slidenum">
              <a:rPr lang="en-GB">
                <a:latin typeface="Calibri Light"/>
              </a:rPr>
              <a:pPr defTabSz="171450">
                <a:defRPr/>
              </a:pPr>
              <a:t>9</a:t>
            </a:fld>
            <a:endParaRPr lang="en-GB" dirty="0">
              <a:latin typeface="Calibri Light"/>
            </a:endParaRPr>
          </a:p>
        </p:txBody>
      </p:sp>
    </p:spTree>
    <p:extLst>
      <p:ext uri="{BB962C8B-B14F-4D97-AF65-F5344CB8AC3E}">
        <p14:creationId xmlns:p14="http://schemas.microsoft.com/office/powerpoint/2010/main" val="2531020787"/>
      </p:ext>
    </p:extLst>
  </p:cSld>
  <p:clrMapOvr>
    <a:masterClrMapping/>
  </p:clrMapOvr>
</p:sld>
</file>

<file path=ppt/theme/theme1.xml><?xml version="1.0" encoding="utf-8"?>
<a:theme xmlns:a="http://schemas.openxmlformats.org/drawingml/2006/main" name="1_Office Theme">
  <a:themeElements>
    <a:clrScheme name="NEXALA">
      <a:dk1>
        <a:srgbClr val="002C44"/>
      </a:dk1>
      <a:lt1>
        <a:srgbClr val="FFFFFE"/>
      </a:lt1>
      <a:dk2>
        <a:srgbClr val="002C44"/>
      </a:dk2>
      <a:lt2>
        <a:srgbClr val="DDDEDD"/>
      </a:lt2>
      <a:accent1>
        <a:srgbClr val="141313"/>
      </a:accent1>
      <a:accent2>
        <a:srgbClr val="313231"/>
      </a:accent2>
      <a:accent3>
        <a:srgbClr val="505150"/>
      </a:accent3>
      <a:accent4>
        <a:srgbClr val="6D6E6D"/>
      </a:accent4>
      <a:accent5>
        <a:srgbClr val="8D8E8D"/>
      </a:accent5>
      <a:accent6>
        <a:srgbClr val="B2B3B2"/>
      </a:accent6>
      <a:hlink>
        <a:srgbClr val="29ABE2"/>
      </a:hlink>
      <a:folHlink>
        <a:srgbClr val="002C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presentation-template-2014">
  <a:themeElements>
    <a:clrScheme name="Transparency International">
      <a:dk1>
        <a:sysClr val="windowText" lastClr="000000"/>
      </a:dk1>
      <a:lt1>
        <a:sysClr val="window" lastClr="FFFFFF"/>
      </a:lt1>
      <a:dk2>
        <a:srgbClr val="0B0D11"/>
      </a:dk2>
      <a:lt2>
        <a:srgbClr val="DDDEDD"/>
      </a:lt2>
      <a:accent1>
        <a:srgbClr val="BFBFBF"/>
      </a:accent1>
      <a:accent2>
        <a:srgbClr val="595959"/>
      </a:accent2>
      <a:accent3>
        <a:srgbClr val="4F7689"/>
      </a:accent3>
      <a:accent4>
        <a:srgbClr val="60BCDF"/>
      </a:accent4>
      <a:accent5>
        <a:srgbClr val="009FEE"/>
      </a:accent5>
      <a:accent6>
        <a:srgbClr val="0076B1"/>
      </a:accent6>
      <a:hlink>
        <a:srgbClr val="009FEE"/>
      </a:hlink>
      <a:folHlink>
        <a:srgbClr val="009F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i-presentation-template-2014">
  <a:themeElements>
    <a:clrScheme name="Transparency International">
      <a:dk1>
        <a:sysClr val="windowText" lastClr="000000"/>
      </a:dk1>
      <a:lt1>
        <a:sysClr val="window" lastClr="FFFFFF"/>
      </a:lt1>
      <a:dk2>
        <a:srgbClr val="0B0D11"/>
      </a:dk2>
      <a:lt2>
        <a:srgbClr val="DDDEDD"/>
      </a:lt2>
      <a:accent1>
        <a:srgbClr val="BFBFBF"/>
      </a:accent1>
      <a:accent2>
        <a:srgbClr val="595959"/>
      </a:accent2>
      <a:accent3>
        <a:srgbClr val="4F7689"/>
      </a:accent3>
      <a:accent4>
        <a:srgbClr val="60BCDF"/>
      </a:accent4>
      <a:accent5>
        <a:srgbClr val="009FEE"/>
      </a:accent5>
      <a:accent6>
        <a:srgbClr val="0076B1"/>
      </a:accent6>
      <a:hlink>
        <a:srgbClr val="009FEE"/>
      </a:hlink>
      <a:folHlink>
        <a:srgbClr val="009F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NEXALA">
      <a:dk1>
        <a:srgbClr val="002C44"/>
      </a:dk1>
      <a:lt1>
        <a:srgbClr val="FFFFFE"/>
      </a:lt1>
      <a:dk2>
        <a:srgbClr val="002C44"/>
      </a:dk2>
      <a:lt2>
        <a:srgbClr val="DDDEDD"/>
      </a:lt2>
      <a:accent1>
        <a:srgbClr val="141313"/>
      </a:accent1>
      <a:accent2>
        <a:srgbClr val="313231"/>
      </a:accent2>
      <a:accent3>
        <a:srgbClr val="505150"/>
      </a:accent3>
      <a:accent4>
        <a:srgbClr val="6D6E6D"/>
      </a:accent4>
      <a:accent5>
        <a:srgbClr val="8D8E8D"/>
      </a:accent5>
      <a:accent6>
        <a:srgbClr val="B2B3B2"/>
      </a:accent6>
      <a:hlink>
        <a:srgbClr val="29ABE2"/>
      </a:hlink>
      <a:folHlink>
        <a:srgbClr val="002C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Kongsberg">
      <a:dk1>
        <a:sysClr val="windowText" lastClr="000000"/>
      </a:dk1>
      <a:lt1>
        <a:sysClr val="window" lastClr="FFFFFF"/>
      </a:lt1>
      <a:dk2>
        <a:srgbClr val="081839"/>
      </a:dk2>
      <a:lt2>
        <a:srgbClr val="E7E6E6"/>
      </a:lt2>
      <a:accent1>
        <a:srgbClr val="001639"/>
      </a:accent1>
      <a:accent2>
        <a:srgbClr val="50BFD1"/>
      </a:accent2>
      <a:accent3>
        <a:srgbClr val="A6845C"/>
      </a:accent3>
      <a:accent4>
        <a:srgbClr val="C8B59C"/>
      </a:accent4>
      <a:accent5>
        <a:srgbClr val="D7153A"/>
      </a:accent5>
      <a:accent6>
        <a:srgbClr val="F9F26D"/>
      </a:accent6>
      <a:hlink>
        <a:srgbClr val="0563C1"/>
      </a:hlink>
      <a:folHlink>
        <a:srgbClr val="954F72"/>
      </a:folHlink>
    </a:clrScheme>
    <a:fontScheme name="Kongsberg">
      <a:majorFont>
        <a:latin typeface="Calibri Light"/>
        <a:ea typeface=""/>
        <a:cs typeface=""/>
      </a:majorFont>
      <a:minorFont>
        <a:latin typeface="Calibri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24398C2-C7E9-4764-90C8-28CF92725E5C}" vid="{93D75785-A5CE-4925-BDF0-983E7745B92A}"/>
    </a:ext>
  </a:extLst>
</a:theme>
</file>

<file path=ppt/theme/theme6.xml><?xml version="1.0" encoding="utf-8"?>
<a:theme xmlns:a="http://schemas.openxmlformats.org/drawingml/2006/main" name="1_Office-tema">
  <a:themeElements>
    <a:clrScheme name="Kongsberg">
      <a:dk1>
        <a:sysClr val="windowText" lastClr="000000"/>
      </a:dk1>
      <a:lt1>
        <a:sysClr val="window" lastClr="FFFFFF"/>
      </a:lt1>
      <a:dk2>
        <a:srgbClr val="081839"/>
      </a:dk2>
      <a:lt2>
        <a:srgbClr val="E7E6E6"/>
      </a:lt2>
      <a:accent1>
        <a:srgbClr val="001639"/>
      </a:accent1>
      <a:accent2>
        <a:srgbClr val="50BFD1"/>
      </a:accent2>
      <a:accent3>
        <a:srgbClr val="A6845C"/>
      </a:accent3>
      <a:accent4>
        <a:srgbClr val="C8B59C"/>
      </a:accent4>
      <a:accent5>
        <a:srgbClr val="D7153A"/>
      </a:accent5>
      <a:accent6>
        <a:srgbClr val="F9F26D"/>
      </a:accent6>
      <a:hlink>
        <a:srgbClr val="0563C1"/>
      </a:hlink>
      <a:folHlink>
        <a:srgbClr val="954F72"/>
      </a:folHlink>
    </a:clrScheme>
    <a:fontScheme name="Kongsberg">
      <a:majorFont>
        <a:latin typeface="Calibri Light"/>
        <a:ea typeface=""/>
        <a:cs typeface=""/>
      </a:majorFont>
      <a:minorFont>
        <a:latin typeface="Calibri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24398C2-C7E9-4764-90C8-28CF92725E5C}" vid="{93D75785-A5CE-4925-BDF0-983E7745B92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668</Words>
  <Application>Microsoft Office PowerPoint</Application>
  <PresentationFormat>Skjermfremvisning (4:3)</PresentationFormat>
  <Paragraphs>115</Paragraphs>
  <Slides>16</Slides>
  <Notes>9</Notes>
  <HiddenSlides>0</HiddenSlides>
  <MMClips>0</MMClips>
  <ScaleCrop>false</ScaleCrop>
  <HeadingPairs>
    <vt:vector size="6" baseType="variant">
      <vt:variant>
        <vt:lpstr>Brukte skrifter</vt:lpstr>
      </vt:variant>
      <vt:variant>
        <vt:i4>7</vt:i4>
      </vt:variant>
      <vt:variant>
        <vt:lpstr>Tema</vt:lpstr>
      </vt:variant>
      <vt:variant>
        <vt:i4>6</vt:i4>
      </vt:variant>
      <vt:variant>
        <vt:lpstr>Lysbildetitler</vt:lpstr>
      </vt:variant>
      <vt:variant>
        <vt:i4>16</vt:i4>
      </vt:variant>
    </vt:vector>
  </HeadingPairs>
  <TitlesOfParts>
    <vt:vector size="29" baseType="lpstr">
      <vt:lpstr>Arial</vt:lpstr>
      <vt:lpstr>Arial Narrow</vt:lpstr>
      <vt:lpstr>Arial Narrow Bold</vt:lpstr>
      <vt:lpstr>Calibri</vt:lpstr>
      <vt:lpstr>Calibri Light</vt:lpstr>
      <vt:lpstr>Symbol</vt:lpstr>
      <vt:lpstr>Wingdings</vt:lpstr>
      <vt:lpstr>1_Office Theme</vt:lpstr>
      <vt:lpstr>ti-presentation-template-2014</vt:lpstr>
      <vt:lpstr>1_ti-presentation-template-2014</vt:lpstr>
      <vt:lpstr>2_Office Theme</vt:lpstr>
      <vt:lpstr>Office-tema</vt:lpstr>
      <vt:lpstr>1_Office-tema</vt:lpstr>
      <vt:lpstr>NFD – samling  antikorrupsjon  30.okt. 2018  </vt:lpstr>
      <vt:lpstr>TI Norges verktøy: Håndbok i antikorrupsjon</vt:lpstr>
      <vt:lpstr>UTVIKLING AV ET  ANTIKORRUPSJONSPROGRAM</vt:lpstr>
      <vt:lpstr>Kilder: TI og OECD – statseide  virksomheter</vt:lpstr>
      <vt:lpstr>PowerPoint-presentasjon</vt:lpstr>
      <vt:lpstr>THE FRAMEWORK FOR THE SOE PRINCIPLES</vt:lpstr>
      <vt:lpstr>What do we expect from our Suppliers with regard to Anti-Corruption? </vt:lpstr>
      <vt:lpstr>KONGSBERG’s Supplier assessment model</vt:lpstr>
      <vt:lpstr>PowerPoint-presentasjon</vt:lpstr>
      <vt:lpstr>PowerPoint-presentasjon</vt:lpstr>
      <vt:lpstr>PowerPoint-presentasjon</vt:lpstr>
      <vt:lpstr>Hva?</vt:lpstr>
      <vt:lpstr>Kulturendring – må det en skandale  til?</vt:lpstr>
      <vt:lpstr>Iverksetting av AK-program – kulturendring?</vt:lpstr>
      <vt:lpstr>Remarks from the discussion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bygge et antikorrupsjonsprogram?</dc:title>
  <dc:creator>Guro Slettemark</dc:creator>
  <cp:lastModifiedBy>Hansen Muriel Bjørseth</cp:lastModifiedBy>
  <cp:revision>22</cp:revision>
  <dcterms:created xsi:type="dcterms:W3CDTF">2018-08-28T13:42:00Z</dcterms:created>
  <dcterms:modified xsi:type="dcterms:W3CDTF">2018-11-09T10:53:09Z</dcterms:modified>
</cp:coreProperties>
</file>