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0" r:id="rId3"/>
    <p:sldId id="300" r:id="rId4"/>
    <p:sldId id="301" r:id="rId5"/>
    <p:sldId id="303" r:id="rId6"/>
    <p:sldId id="310" r:id="rId7"/>
    <p:sldId id="278" r:id="rId8"/>
    <p:sldId id="265" r:id="rId9"/>
    <p:sldId id="276" r:id="rId10"/>
    <p:sldId id="285" r:id="rId11"/>
    <p:sldId id="275" r:id="rId12"/>
    <p:sldId id="305" r:id="rId13"/>
    <p:sldId id="260" r:id="rId14"/>
    <p:sldId id="308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CC"/>
    <a:srgbClr val="FFFF00"/>
    <a:srgbClr val="CC3300"/>
    <a:srgbClr val="FF9999"/>
    <a:srgbClr val="33CC33"/>
    <a:srgbClr val="FF00FF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9" autoAdjust="0"/>
    <p:restoredTop sz="94928" autoAdjust="0"/>
  </p:normalViewPr>
  <p:slideViewPr>
    <p:cSldViewPr>
      <p:cViewPr>
        <p:scale>
          <a:sx n="100" d="100"/>
          <a:sy n="100" d="100"/>
        </p:scale>
        <p:origin x="-1080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18"/>
    </p:cViewPr>
  </p:sorterViewPr>
  <p:notesViewPr>
    <p:cSldViewPr>
      <p:cViewPr varScale="1">
        <p:scale>
          <a:sx n="66" d="100"/>
          <a:sy n="66" d="100"/>
        </p:scale>
        <p:origin x="-3252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D3600-1044-4775-9D38-A09A71D0A076}" type="doc">
      <dgm:prSet loTypeId="urn:microsoft.com/office/officeart/2005/8/layout/pyramid1" loCatId="pyramid" qsTypeId="urn:microsoft.com/office/officeart/2005/8/quickstyle/3d4" qsCatId="3D" csTypeId="urn:microsoft.com/office/officeart/2005/8/colors/colorful3" csCatId="colorful" phldr="1"/>
      <dgm:spPr/>
    </dgm:pt>
    <dgm:pt modelId="{F0F15F05-B3F3-43C4-900B-4B54146151CF}">
      <dgm:prSet phldrT="[Tekst]" custT="1"/>
      <dgm:spPr/>
      <dgm:t>
        <a:bodyPr/>
        <a:lstStyle/>
        <a:p>
          <a:r>
            <a:rPr lang="nb-NO" sz="2800" dirty="0" smtClean="0"/>
            <a:t>Indikert</a:t>
          </a:r>
          <a:endParaRPr lang="nb-NO" sz="2800" dirty="0"/>
        </a:p>
      </dgm:t>
    </dgm:pt>
    <dgm:pt modelId="{FD296204-8E94-47E7-A032-7106C06A59A4}" type="parTrans" cxnId="{6C47D9CE-80B0-47F8-90DC-2690B9EA588C}">
      <dgm:prSet/>
      <dgm:spPr/>
      <dgm:t>
        <a:bodyPr/>
        <a:lstStyle/>
        <a:p>
          <a:endParaRPr lang="nb-NO"/>
        </a:p>
      </dgm:t>
    </dgm:pt>
    <dgm:pt modelId="{6F0B4615-4FCB-45BF-95F6-86C7E65BE6FC}" type="sibTrans" cxnId="{6C47D9CE-80B0-47F8-90DC-2690B9EA588C}">
      <dgm:prSet/>
      <dgm:spPr/>
      <dgm:t>
        <a:bodyPr/>
        <a:lstStyle/>
        <a:p>
          <a:endParaRPr lang="nb-NO"/>
        </a:p>
      </dgm:t>
    </dgm:pt>
    <dgm:pt modelId="{F824AC00-67C5-4CEB-903C-AD4DD1ADBD0A}">
      <dgm:prSet phldrT="[Tekst]" custT="1"/>
      <dgm:spPr/>
      <dgm:t>
        <a:bodyPr/>
        <a:lstStyle/>
        <a:p>
          <a:r>
            <a:rPr lang="nb-NO" sz="2800" dirty="0" smtClean="0"/>
            <a:t>Selektert</a:t>
          </a:r>
          <a:endParaRPr lang="nb-NO" sz="2800" dirty="0"/>
        </a:p>
      </dgm:t>
    </dgm:pt>
    <dgm:pt modelId="{7FB00C63-6687-4A0E-AD77-401A8BC5A983}" type="parTrans" cxnId="{5BAFC2EB-58CA-45D2-A637-E412AA7E1F25}">
      <dgm:prSet/>
      <dgm:spPr/>
      <dgm:t>
        <a:bodyPr/>
        <a:lstStyle/>
        <a:p>
          <a:endParaRPr lang="nb-NO"/>
        </a:p>
      </dgm:t>
    </dgm:pt>
    <dgm:pt modelId="{F5A3E44B-42D6-48C1-8CF8-BF5BEED8C386}" type="sibTrans" cxnId="{5BAFC2EB-58CA-45D2-A637-E412AA7E1F25}">
      <dgm:prSet/>
      <dgm:spPr/>
      <dgm:t>
        <a:bodyPr/>
        <a:lstStyle/>
        <a:p>
          <a:endParaRPr lang="nb-NO"/>
        </a:p>
      </dgm:t>
    </dgm:pt>
    <dgm:pt modelId="{824CDD43-E0EC-4F35-BEE9-D30DC291B43E}">
      <dgm:prSet phldrT="[Tekst]" custT="1"/>
      <dgm:spPr/>
      <dgm:t>
        <a:bodyPr/>
        <a:lstStyle/>
        <a:p>
          <a:r>
            <a:rPr lang="nb-NO" sz="2800" dirty="0" smtClean="0"/>
            <a:t>Universelt</a:t>
          </a:r>
          <a:r>
            <a:rPr lang="nb-NO" sz="6300" dirty="0" smtClean="0"/>
            <a:t> </a:t>
          </a:r>
          <a:r>
            <a:rPr lang="nb-NO" sz="2800" dirty="0" smtClean="0"/>
            <a:t>nivå</a:t>
          </a:r>
          <a:endParaRPr lang="nb-NO" sz="2800" dirty="0"/>
        </a:p>
      </dgm:t>
    </dgm:pt>
    <dgm:pt modelId="{CC133951-C0A4-4A36-8BB3-30A9D3D83DCF}" type="parTrans" cxnId="{75DD9A0F-9237-43AB-8765-C3F187F20A01}">
      <dgm:prSet/>
      <dgm:spPr/>
      <dgm:t>
        <a:bodyPr/>
        <a:lstStyle/>
        <a:p>
          <a:endParaRPr lang="nb-NO"/>
        </a:p>
      </dgm:t>
    </dgm:pt>
    <dgm:pt modelId="{D671B4C1-FB7A-4923-8FB5-4F825F52DE91}" type="sibTrans" cxnId="{75DD9A0F-9237-43AB-8765-C3F187F20A01}">
      <dgm:prSet/>
      <dgm:spPr/>
      <dgm:t>
        <a:bodyPr/>
        <a:lstStyle/>
        <a:p>
          <a:endParaRPr lang="nb-NO"/>
        </a:p>
      </dgm:t>
    </dgm:pt>
    <dgm:pt modelId="{E3836666-8CE2-4022-B11B-41511A63FEFA}" type="pres">
      <dgm:prSet presAssocID="{8A5D3600-1044-4775-9D38-A09A71D0A076}" presName="Name0" presStyleCnt="0">
        <dgm:presLayoutVars>
          <dgm:dir/>
          <dgm:animLvl val="lvl"/>
          <dgm:resizeHandles val="exact"/>
        </dgm:presLayoutVars>
      </dgm:prSet>
      <dgm:spPr/>
    </dgm:pt>
    <dgm:pt modelId="{87E7D70B-98F8-483D-B561-5CFE9425B7B4}" type="pres">
      <dgm:prSet presAssocID="{F0F15F05-B3F3-43C4-900B-4B54146151CF}" presName="Name8" presStyleCnt="0"/>
      <dgm:spPr/>
    </dgm:pt>
    <dgm:pt modelId="{0D6582FF-78FD-4105-B977-A2D97DDCEFF7}" type="pres">
      <dgm:prSet presAssocID="{F0F15F05-B3F3-43C4-900B-4B54146151C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EA88D6D-3512-4E86-B8C2-3A7D2C341C38}" type="pres">
      <dgm:prSet presAssocID="{F0F15F05-B3F3-43C4-900B-4B54146151C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1919D19-953D-442D-8038-654EA07B13B0}" type="pres">
      <dgm:prSet presAssocID="{F824AC00-67C5-4CEB-903C-AD4DD1ADBD0A}" presName="Name8" presStyleCnt="0"/>
      <dgm:spPr/>
    </dgm:pt>
    <dgm:pt modelId="{7FB158F2-BF8E-477A-AA90-A638C9823309}" type="pres">
      <dgm:prSet presAssocID="{F824AC00-67C5-4CEB-903C-AD4DD1ADBD0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194D17E-07D1-4A48-8C1E-E2D0E60AAB90}" type="pres">
      <dgm:prSet presAssocID="{F824AC00-67C5-4CEB-903C-AD4DD1ADBD0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64A9D3A-95DA-45B3-A839-D2557C2799B6}" type="pres">
      <dgm:prSet presAssocID="{824CDD43-E0EC-4F35-BEE9-D30DC291B43E}" presName="Name8" presStyleCnt="0"/>
      <dgm:spPr/>
    </dgm:pt>
    <dgm:pt modelId="{E0A891BE-3BB3-4669-9C72-1A1CFDF390A6}" type="pres">
      <dgm:prSet presAssocID="{824CDD43-E0EC-4F35-BEE9-D30DC291B43E}" presName="level" presStyleLbl="node1" presStyleIdx="2" presStyleCnt="3" custLinFactNeighborY="3877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59E18B3-0698-4814-AA4C-E9163A2A56D2}" type="pres">
      <dgm:prSet presAssocID="{824CDD43-E0EC-4F35-BEE9-D30DC291B4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CDB574C3-066B-474E-9893-7DBDECD44878}" type="presOf" srcId="{F0F15F05-B3F3-43C4-900B-4B54146151CF}" destId="{0D6582FF-78FD-4105-B977-A2D97DDCEFF7}" srcOrd="0" destOrd="0" presId="urn:microsoft.com/office/officeart/2005/8/layout/pyramid1"/>
    <dgm:cxn modelId="{B977FF8E-535D-4698-A364-F7E6141A0017}" type="presOf" srcId="{F824AC00-67C5-4CEB-903C-AD4DD1ADBD0A}" destId="{7FB158F2-BF8E-477A-AA90-A638C9823309}" srcOrd="0" destOrd="0" presId="urn:microsoft.com/office/officeart/2005/8/layout/pyramid1"/>
    <dgm:cxn modelId="{F4F9F495-C156-4E9B-8DEE-559B2AE26A14}" type="presOf" srcId="{824CDD43-E0EC-4F35-BEE9-D30DC291B43E}" destId="{E0A891BE-3BB3-4669-9C72-1A1CFDF390A6}" srcOrd="0" destOrd="0" presId="urn:microsoft.com/office/officeart/2005/8/layout/pyramid1"/>
    <dgm:cxn modelId="{75DD9A0F-9237-43AB-8765-C3F187F20A01}" srcId="{8A5D3600-1044-4775-9D38-A09A71D0A076}" destId="{824CDD43-E0EC-4F35-BEE9-D30DC291B43E}" srcOrd="2" destOrd="0" parTransId="{CC133951-C0A4-4A36-8BB3-30A9D3D83DCF}" sibTransId="{D671B4C1-FB7A-4923-8FB5-4F825F52DE91}"/>
    <dgm:cxn modelId="{ABACDB16-3B25-48F0-9C95-726D21DA24E7}" type="presOf" srcId="{8A5D3600-1044-4775-9D38-A09A71D0A076}" destId="{E3836666-8CE2-4022-B11B-41511A63FEFA}" srcOrd="0" destOrd="0" presId="urn:microsoft.com/office/officeart/2005/8/layout/pyramid1"/>
    <dgm:cxn modelId="{D461AE60-57C8-4561-BBC3-5C96C6EB8EFB}" type="presOf" srcId="{F824AC00-67C5-4CEB-903C-AD4DD1ADBD0A}" destId="{0194D17E-07D1-4A48-8C1E-E2D0E60AAB90}" srcOrd="1" destOrd="0" presId="urn:microsoft.com/office/officeart/2005/8/layout/pyramid1"/>
    <dgm:cxn modelId="{54A4F7F7-4F01-4589-9D0D-37B1724310AB}" type="presOf" srcId="{F0F15F05-B3F3-43C4-900B-4B54146151CF}" destId="{8EA88D6D-3512-4E86-B8C2-3A7D2C341C38}" srcOrd="1" destOrd="0" presId="urn:microsoft.com/office/officeart/2005/8/layout/pyramid1"/>
    <dgm:cxn modelId="{6C47D9CE-80B0-47F8-90DC-2690B9EA588C}" srcId="{8A5D3600-1044-4775-9D38-A09A71D0A076}" destId="{F0F15F05-B3F3-43C4-900B-4B54146151CF}" srcOrd="0" destOrd="0" parTransId="{FD296204-8E94-47E7-A032-7106C06A59A4}" sibTransId="{6F0B4615-4FCB-45BF-95F6-86C7E65BE6FC}"/>
    <dgm:cxn modelId="{5BAFC2EB-58CA-45D2-A637-E412AA7E1F25}" srcId="{8A5D3600-1044-4775-9D38-A09A71D0A076}" destId="{F824AC00-67C5-4CEB-903C-AD4DD1ADBD0A}" srcOrd="1" destOrd="0" parTransId="{7FB00C63-6687-4A0E-AD77-401A8BC5A983}" sibTransId="{F5A3E44B-42D6-48C1-8CF8-BF5BEED8C386}"/>
    <dgm:cxn modelId="{9157097C-E973-4200-9C0C-497E5732195C}" type="presOf" srcId="{824CDD43-E0EC-4F35-BEE9-D30DC291B43E}" destId="{059E18B3-0698-4814-AA4C-E9163A2A56D2}" srcOrd="1" destOrd="0" presId="urn:microsoft.com/office/officeart/2005/8/layout/pyramid1"/>
    <dgm:cxn modelId="{29E6C27C-8984-458D-A155-DA894094E99D}" type="presParOf" srcId="{E3836666-8CE2-4022-B11B-41511A63FEFA}" destId="{87E7D70B-98F8-483D-B561-5CFE9425B7B4}" srcOrd="0" destOrd="0" presId="urn:microsoft.com/office/officeart/2005/8/layout/pyramid1"/>
    <dgm:cxn modelId="{9E2B5F7F-B7BF-43C6-88FE-130863B2E08F}" type="presParOf" srcId="{87E7D70B-98F8-483D-B561-5CFE9425B7B4}" destId="{0D6582FF-78FD-4105-B977-A2D97DDCEFF7}" srcOrd="0" destOrd="0" presId="urn:microsoft.com/office/officeart/2005/8/layout/pyramid1"/>
    <dgm:cxn modelId="{35DBBCA9-9C17-42CF-A36D-E38A23EB8942}" type="presParOf" srcId="{87E7D70B-98F8-483D-B561-5CFE9425B7B4}" destId="{8EA88D6D-3512-4E86-B8C2-3A7D2C341C38}" srcOrd="1" destOrd="0" presId="urn:microsoft.com/office/officeart/2005/8/layout/pyramid1"/>
    <dgm:cxn modelId="{1CE006CB-519E-462C-9669-13655B5853CD}" type="presParOf" srcId="{E3836666-8CE2-4022-B11B-41511A63FEFA}" destId="{A1919D19-953D-442D-8038-654EA07B13B0}" srcOrd="1" destOrd="0" presId="urn:microsoft.com/office/officeart/2005/8/layout/pyramid1"/>
    <dgm:cxn modelId="{2A893D5F-A355-426A-96B5-B8C61BB1A28B}" type="presParOf" srcId="{A1919D19-953D-442D-8038-654EA07B13B0}" destId="{7FB158F2-BF8E-477A-AA90-A638C9823309}" srcOrd="0" destOrd="0" presId="urn:microsoft.com/office/officeart/2005/8/layout/pyramid1"/>
    <dgm:cxn modelId="{B8A3270B-4123-4B4F-A1B3-A8B038540FC4}" type="presParOf" srcId="{A1919D19-953D-442D-8038-654EA07B13B0}" destId="{0194D17E-07D1-4A48-8C1E-E2D0E60AAB90}" srcOrd="1" destOrd="0" presId="urn:microsoft.com/office/officeart/2005/8/layout/pyramid1"/>
    <dgm:cxn modelId="{2CF6467F-AB23-4023-A568-BFD4E7B5C55F}" type="presParOf" srcId="{E3836666-8CE2-4022-B11B-41511A63FEFA}" destId="{D64A9D3A-95DA-45B3-A839-D2557C2799B6}" srcOrd="2" destOrd="0" presId="urn:microsoft.com/office/officeart/2005/8/layout/pyramid1"/>
    <dgm:cxn modelId="{E5D76AE0-E12D-4B9D-A5CB-32F141C485D4}" type="presParOf" srcId="{D64A9D3A-95DA-45B3-A839-D2557C2799B6}" destId="{E0A891BE-3BB3-4669-9C72-1A1CFDF390A6}" srcOrd="0" destOrd="0" presId="urn:microsoft.com/office/officeart/2005/8/layout/pyramid1"/>
    <dgm:cxn modelId="{A153F135-71AE-498E-B906-4BEEDD84B494}" type="presParOf" srcId="{D64A9D3A-95DA-45B3-A839-D2557C2799B6}" destId="{059E18B3-0698-4814-AA4C-E9163A2A56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A3FC81-B38B-45A9-927D-2A055156A8A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4A5BFE6-5BD6-47E3-BD8D-90559BDE41EE}">
      <dgm:prSet phldrT="[Tekst]" custT="1"/>
      <dgm:spPr/>
      <dgm:t>
        <a:bodyPr/>
        <a:lstStyle/>
        <a:p>
          <a:r>
            <a:rPr lang="nb-NO" sz="2600" dirty="0" smtClean="0"/>
            <a:t>Vurdering av bekymring,</a:t>
          </a:r>
        </a:p>
        <a:p>
          <a:r>
            <a:rPr lang="nb-NO" sz="2600" dirty="0" smtClean="0"/>
            <a:t>handlingsalternativer  og intervenering</a:t>
          </a:r>
          <a:endParaRPr lang="nb-NO" sz="2600" dirty="0"/>
        </a:p>
      </dgm:t>
    </dgm:pt>
    <dgm:pt modelId="{11E91F84-6DB0-45ED-AC0A-4678B21E1469}" type="parTrans" cxnId="{86CF0E24-D807-4AE3-B38E-35ABC64F71BF}">
      <dgm:prSet/>
      <dgm:spPr/>
      <dgm:t>
        <a:bodyPr/>
        <a:lstStyle/>
        <a:p>
          <a:endParaRPr lang="nb-NO"/>
        </a:p>
      </dgm:t>
    </dgm:pt>
    <dgm:pt modelId="{367BDAB3-8D2E-46B1-8330-35D7FAEE67D3}" type="sibTrans" cxnId="{86CF0E24-D807-4AE3-B38E-35ABC64F71BF}">
      <dgm:prSet/>
      <dgm:spPr/>
      <dgm:t>
        <a:bodyPr/>
        <a:lstStyle/>
        <a:p>
          <a:endParaRPr lang="nb-NO"/>
        </a:p>
      </dgm:t>
    </dgm:pt>
    <dgm:pt modelId="{E3FA1F0B-1DFF-4C7C-B986-8A4C3FC1CF64}">
      <dgm:prSet phldrT="[Tekst]" custT="1"/>
      <dgm:spPr>
        <a:solidFill>
          <a:schemeClr val="bg2"/>
        </a:solidFill>
      </dgm:spPr>
      <dgm:t>
        <a:bodyPr/>
        <a:lstStyle/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dirty="0" smtClean="0"/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dirty="0" smtClean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dirty="0" smtClean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dirty="0" smtClean="0"/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dirty="0"/>
        </a:p>
      </dgm:t>
    </dgm:pt>
    <dgm:pt modelId="{249038FA-3CE0-44F0-A117-F7243E2F8809}" type="parTrans" cxnId="{F84FF7F1-44CB-4AD8-9F63-09AE073E0797}">
      <dgm:prSet/>
      <dgm:spPr/>
      <dgm:t>
        <a:bodyPr/>
        <a:lstStyle/>
        <a:p>
          <a:endParaRPr lang="nb-NO"/>
        </a:p>
      </dgm:t>
    </dgm:pt>
    <dgm:pt modelId="{3D8807A2-9B88-453C-9CEF-2F363979A292}" type="sibTrans" cxnId="{F84FF7F1-44CB-4AD8-9F63-09AE073E0797}">
      <dgm:prSet/>
      <dgm:spPr/>
      <dgm:t>
        <a:bodyPr/>
        <a:lstStyle/>
        <a:p>
          <a:endParaRPr lang="nb-NO"/>
        </a:p>
      </dgm:t>
    </dgm:pt>
    <dgm:pt modelId="{A15B4AE2-FB0C-46BE-834B-A62168A8FB7B}">
      <dgm:prSet phldrT="[Tekst]" custT="1"/>
      <dgm:spPr>
        <a:solidFill>
          <a:schemeClr val="bg2"/>
        </a:solidFill>
      </dgm:spPr>
      <dgm:t>
        <a:bodyPr/>
        <a:lstStyle/>
        <a:p>
          <a:pPr algn="ctr"/>
          <a:endParaRPr lang="nb-NO" sz="700" dirty="0" smtClean="0"/>
        </a:p>
        <a:p>
          <a:pPr algn="ctr"/>
          <a:endParaRPr lang="nb-NO" sz="700" dirty="0"/>
        </a:p>
      </dgm:t>
    </dgm:pt>
    <dgm:pt modelId="{02667BD9-3097-4CB6-87BF-9CD9A5D68D9D}" type="parTrans" cxnId="{D985C54A-CB84-47F7-9685-4BB834EF6259}">
      <dgm:prSet/>
      <dgm:spPr/>
      <dgm:t>
        <a:bodyPr/>
        <a:lstStyle/>
        <a:p>
          <a:endParaRPr lang="nb-NO"/>
        </a:p>
      </dgm:t>
    </dgm:pt>
    <dgm:pt modelId="{5A47174C-1475-43E6-9F9A-73CBD4E2100E}" type="sibTrans" cxnId="{D985C54A-CB84-47F7-9685-4BB834EF6259}">
      <dgm:prSet/>
      <dgm:spPr/>
      <dgm:t>
        <a:bodyPr/>
        <a:lstStyle/>
        <a:p>
          <a:endParaRPr lang="nb-NO"/>
        </a:p>
      </dgm:t>
    </dgm:pt>
    <dgm:pt modelId="{A9D467AE-DE79-4776-8EAE-7586DFDFB47F}">
      <dgm:prSet phldrT="[Tekst]" custT="1"/>
      <dgm:spPr>
        <a:solidFill>
          <a:schemeClr val="bg2"/>
        </a:solidFill>
      </dgm:spPr>
      <dgm:t>
        <a:bodyPr/>
        <a:lstStyle/>
        <a:p>
          <a:pPr algn="ctr"/>
          <a:r>
            <a:rPr lang="nb-NO" sz="700" dirty="0" smtClean="0"/>
            <a:t>e</a:t>
          </a:r>
        </a:p>
      </dgm:t>
    </dgm:pt>
    <dgm:pt modelId="{A0437368-07F7-4CD7-ACD3-84EFD732CDDE}" type="parTrans" cxnId="{EEF29A76-D489-4452-89FE-C67F32E76166}">
      <dgm:prSet/>
      <dgm:spPr/>
      <dgm:t>
        <a:bodyPr/>
        <a:lstStyle/>
        <a:p>
          <a:endParaRPr lang="nb-NO"/>
        </a:p>
      </dgm:t>
    </dgm:pt>
    <dgm:pt modelId="{24104645-1359-49FB-89C2-BD802C160870}" type="sibTrans" cxnId="{EEF29A76-D489-4452-89FE-C67F32E76166}">
      <dgm:prSet/>
      <dgm:spPr/>
      <dgm:t>
        <a:bodyPr/>
        <a:lstStyle/>
        <a:p>
          <a:endParaRPr lang="nb-NO"/>
        </a:p>
      </dgm:t>
    </dgm:pt>
    <dgm:pt modelId="{C34B58B0-7F41-44D9-92EA-45BA251B221A}">
      <dgm:prSet phldrT="[Tekst]" custT="1"/>
      <dgm:spPr/>
      <dgm:t>
        <a:bodyPr/>
        <a:lstStyle/>
        <a:p>
          <a:endParaRPr lang="nb-NO"/>
        </a:p>
      </dgm:t>
    </dgm:pt>
    <dgm:pt modelId="{47C73E56-2310-400E-836B-9E796D55BE10}" type="sibTrans" cxnId="{06DB22F7-FE53-4199-B5A5-19E658541251}">
      <dgm:prSet/>
      <dgm:spPr/>
      <dgm:t>
        <a:bodyPr/>
        <a:lstStyle/>
        <a:p>
          <a:endParaRPr lang="nb-NO"/>
        </a:p>
      </dgm:t>
    </dgm:pt>
    <dgm:pt modelId="{39F3526E-6227-4343-9B23-E4D80D5D5528}" type="parTrans" cxnId="{06DB22F7-FE53-4199-B5A5-19E658541251}">
      <dgm:prSet/>
      <dgm:spPr/>
      <dgm:t>
        <a:bodyPr/>
        <a:lstStyle/>
        <a:p>
          <a:endParaRPr lang="nb-NO"/>
        </a:p>
      </dgm:t>
    </dgm:pt>
    <dgm:pt modelId="{9CD8E8B4-DF83-4106-B6CC-47D08E8F3B56}">
      <dgm:prSet phldrT="[Tekst]" custT="1"/>
      <dgm:spPr>
        <a:solidFill>
          <a:schemeClr val="bg2"/>
        </a:solidFill>
      </dgm:spPr>
      <dgm:t>
        <a:bodyPr/>
        <a:lstStyle/>
        <a:p>
          <a:pPr algn="l"/>
          <a:endParaRPr lang="nb-NO" sz="700" dirty="0" smtClean="0"/>
        </a:p>
        <a:p>
          <a:pPr algn="ctr"/>
          <a:endParaRPr lang="nb-NO" sz="700" dirty="0" smtClean="0"/>
        </a:p>
      </dgm:t>
    </dgm:pt>
    <dgm:pt modelId="{122DEF6C-47EC-46B1-B3E7-3A87AFEA30F7}" type="parTrans" cxnId="{2E69BC48-E112-4BE7-96DE-773DB8A2A019}">
      <dgm:prSet/>
      <dgm:spPr/>
      <dgm:t>
        <a:bodyPr/>
        <a:lstStyle/>
        <a:p>
          <a:endParaRPr lang="nb-NO"/>
        </a:p>
      </dgm:t>
    </dgm:pt>
    <dgm:pt modelId="{E8CA17BB-8989-40C4-A181-3029DB025F0F}" type="sibTrans" cxnId="{2E69BC48-E112-4BE7-96DE-773DB8A2A019}">
      <dgm:prSet/>
      <dgm:spPr/>
      <dgm:t>
        <a:bodyPr/>
        <a:lstStyle/>
        <a:p>
          <a:endParaRPr lang="nb-NO"/>
        </a:p>
      </dgm:t>
    </dgm:pt>
    <dgm:pt modelId="{8ADC8BE4-0B1E-4084-B602-C1A83019474D}" type="pres">
      <dgm:prSet presAssocID="{FBA3FC81-B38B-45A9-927D-2A055156A8A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99E54534-75BE-4DE4-9531-156A313DA110}" type="pres">
      <dgm:prSet presAssocID="{FBA3FC81-B38B-45A9-927D-2A055156A8AC}" presName="matrix" presStyleCnt="0"/>
      <dgm:spPr/>
    </dgm:pt>
    <dgm:pt modelId="{033F2D22-06F2-455A-9F48-6EA305A16B68}" type="pres">
      <dgm:prSet presAssocID="{FBA3FC81-B38B-45A9-927D-2A055156A8AC}" presName="tile1" presStyleLbl="node1" presStyleIdx="0" presStyleCnt="4"/>
      <dgm:spPr/>
      <dgm:t>
        <a:bodyPr/>
        <a:lstStyle/>
        <a:p>
          <a:endParaRPr lang="nb-NO"/>
        </a:p>
      </dgm:t>
    </dgm:pt>
    <dgm:pt modelId="{E4BC8095-D528-4929-AF94-76DC91893C97}" type="pres">
      <dgm:prSet presAssocID="{FBA3FC81-B38B-45A9-927D-2A055156A8A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6D44F66-7786-4F77-B394-620F9B20C03D}" type="pres">
      <dgm:prSet presAssocID="{FBA3FC81-B38B-45A9-927D-2A055156A8AC}" presName="tile2" presStyleLbl="node1" presStyleIdx="1" presStyleCnt="4" custLinFactNeighborX="2379"/>
      <dgm:spPr/>
      <dgm:t>
        <a:bodyPr/>
        <a:lstStyle/>
        <a:p>
          <a:endParaRPr lang="nb-NO"/>
        </a:p>
      </dgm:t>
    </dgm:pt>
    <dgm:pt modelId="{FD8DD9E7-B2C8-47F1-8895-E52D4B1489DB}" type="pres">
      <dgm:prSet presAssocID="{FBA3FC81-B38B-45A9-927D-2A055156A8A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B827063-748F-41EF-AC9E-EA2330A8F280}" type="pres">
      <dgm:prSet presAssocID="{FBA3FC81-B38B-45A9-927D-2A055156A8AC}" presName="tile3" presStyleLbl="node1" presStyleIdx="2" presStyleCnt="4"/>
      <dgm:spPr/>
      <dgm:t>
        <a:bodyPr/>
        <a:lstStyle/>
        <a:p>
          <a:endParaRPr lang="nb-NO"/>
        </a:p>
      </dgm:t>
    </dgm:pt>
    <dgm:pt modelId="{68333A06-AB47-4359-BFBC-6BD486136F02}" type="pres">
      <dgm:prSet presAssocID="{FBA3FC81-B38B-45A9-927D-2A055156A8A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83EC7DA-C976-43F3-AA0B-352C41FF9D0B}" type="pres">
      <dgm:prSet presAssocID="{FBA3FC81-B38B-45A9-927D-2A055156A8AC}" presName="tile4" presStyleLbl="node1" presStyleIdx="3" presStyleCnt="4"/>
      <dgm:spPr/>
      <dgm:t>
        <a:bodyPr/>
        <a:lstStyle/>
        <a:p>
          <a:endParaRPr lang="nb-NO"/>
        </a:p>
      </dgm:t>
    </dgm:pt>
    <dgm:pt modelId="{6A9CFB42-09CC-400B-9E0C-1D896BA776B8}" type="pres">
      <dgm:prSet presAssocID="{FBA3FC81-B38B-45A9-927D-2A055156A8A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ED667F2-5BB4-42DC-BCB4-7FA3487E8A00}" type="pres">
      <dgm:prSet presAssocID="{FBA3FC81-B38B-45A9-927D-2A055156A8AC}" presName="centerTile" presStyleLbl="fgShp" presStyleIdx="0" presStyleCnt="1" custScaleX="125998" custScaleY="115555" custLinFactNeighborX="-2625" custLinFactNeighborY="-8889">
        <dgm:presLayoutVars>
          <dgm:chMax val="0"/>
          <dgm:chPref val="0"/>
        </dgm:presLayoutVars>
      </dgm:prSet>
      <dgm:spPr/>
      <dgm:t>
        <a:bodyPr/>
        <a:lstStyle/>
        <a:p>
          <a:endParaRPr lang="nb-NO"/>
        </a:p>
      </dgm:t>
    </dgm:pt>
  </dgm:ptLst>
  <dgm:cxnLst>
    <dgm:cxn modelId="{D64D28A5-22D8-4F94-AD8D-3D2AFEDDFADF}" type="presOf" srcId="{24A5BFE6-5BD6-47E3-BD8D-90559BDE41EE}" destId="{AED667F2-5BB4-42DC-BCB4-7FA3487E8A00}" srcOrd="0" destOrd="0" presId="urn:microsoft.com/office/officeart/2005/8/layout/matrix1"/>
    <dgm:cxn modelId="{80FF1275-69C5-4112-B725-0838E8F53B65}" type="presOf" srcId="{A9D467AE-DE79-4776-8EAE-7586DFDFB47F}" destId="{7B827063-748F-41EF-AC9E-EA2330A8F280}" srcOrd="0" destOrd="0" presId="urn:microsoft.com/office/officeart/2005/8/layout/matrix1"/>
    <dgm:cxn modelId="{F3C75840-B271-4BD1-91AB-022AD2BF32BE}" type="presOf" srcId="{E3FA1F0B-1DFF-4C7C-B986-8A4C3FC1CF64}" destId="{033F2D22-06F2-455A-9F48-6EA305A16B68}" srcOrd="0" destOrd="0" presId="urn:microsoft.com/office/officeart/2005/8/layout/matrix1"/>
    <dgm:cxn modelId="{AFBE3B82-036C-4C91-B302-FCB8402A442A}" type="presOf" srcId="{A15B4AE2-FB0C-46BE-834B-A62168A8FB7B}" destId="{FD8DD9E7-B2C8-47F1-8895-E52D4B1489DB}" srcOrd="1" destOrd="0" presId="urn:microsoft.com/office/officeart/2005/8/layout/matrix1"/>
    <dgm:cxn modelId="{A0152A14-8587-4988-BE65-3718E4B9FC1A}" type="presOf" srcId="{A15B4AE2-FB0C-46BE-834B-A62168A8FB7B}" destId="{96D44F66-7786-4F77-B394-620F9B20C03D}" srcOrd="0" destOrd="0" presId="urn:microsoft.com/office/officeart/2005/8/layout/matrix1"/>
    <dgm:cxn modelId="{022C8C5A-8E63-4117-9BFD-8DC759C3D95C}" type="presOf" srcId="{A9D467AE-DE79-4776-8EAE-7586DFDFB47F}" destId="{68333A06-AB47-4359-BFBC-6BD486136F02}" srcOrd="1" destOrd="0" presId="urn:microsoft.com/office/officeart/2005/8/layout/matrix1"/>
    <dgm:cxn modelId="{86CF0E24-D807-4AE3-B38E-35ABC64F71BF}" srcId="{FBA3FC81-B38B-45A9-927D-2A055156A8AC}" destId="{24A5BFE6-5BD6-47E3-BD8D-90559BDE41EE}" srcOrd="0" destOrd="0" parTransId="{11E91F84-6DB0-45ED-AC0A-4678B21E1469}" sibTransId="{367BDAB3-8D2E-46B1-8330-35D7FAEE67D3}"/>
    <dgm:cxn modelId="{EEF29A76-D489-4452-89FE-C67F32E76166}" srcId="{24A5BFE6-5BD6-47E3-BD8D-90559BDE41EE}" destId="{A9D467AE-DE79-4776-8EAE-7586DFDFB47F}" srcOrd="2" destOrd="0" parTransId="{A0437368-07F7-4CD7-ACD3-84EFD732CDDE}" sibTransId="{24104645-1359-49FB-89C2-BD802C160870}"/>
    <dgm:cxn modelId="{F84FF7F1-44CB-4AD8-9F63-09AE073E0797}" srcId="{24A5BFE6-5BD6-47E3-BD8D-90559BDE41EE}" destId="{E3FA1F0B-1DFF-4C7C-B986-8A4C3FC1CF64}" srcOrd="0" destOrd="0" parTransId="{249038FA-3CE0-44F0-A117-F7243E2F8809}" sibTransId="{3D8807A2-9B88-453C-9CEF-2F363979A292}"/>
    <dgm:cxn modelId="{2E69BC48-E112-4BE7-96DE-773DB8A2A019}" srcId="{24A5BFE6-5BD6-47E3-BD8D-90559BDE41EE}" destId="{9CD8E8B4-DF83-4106-B6CC-47D08E8F3B56}" srcOrd="3" destOrd="0" parTransId="{122DEF6C-47EC-46B1-B3E7-3A87AFEA30F7}" sibTransId="{E8CA17BB-8989-40C4-A181-3029DB025F0F}"/>
    <dgm:cxn modelId="{590144CD-4341-4D20-82D3-4DA1F7669B45}" type="presOf" srcId="{FBA3FC81-B38B-45A9-927D-2A055156A8AC}" destId="{8ADC8BE4-0B1E-4084-B602-C1A83019474D}" srcOrd="0" destOrd="0" presId="urn:microsoft.com/office/officeart/2005/8/layout/matrix1"/>
    <dgm:cxn modelId="{06DB22F7-FE53-4199-B5A5-19E658541251}" srcId="{24A5BFE6-5BD6-47E3-BD8D-90559BDE41EE}" destId="{C34B58B0-7F41-44D9-92EA-45BA251B221A}" srcOrd="4" destOrd="0" parTransId="{39F3526E-6227-4343-9B23-E4D80D5D5528}" sibTransId="{47C73E56-2310-400E-836B-9E796D55BE10}"/>
    <dgm:cxn modelId="{310D64BE-3E67-4563-87B8-F939F0E25803}" type="presOf" srcId="{9CD8E8B4-DF83-4106-B6CC-47D08E8F3B56}" destId="{6A9CFB42-09CC-400B-9E0C-1D896BA776B8}" srcOrd="1" destOrd="0" presId="urn:microsoft.com/office/officeart/2005/8/layout/matrix1"/>
    <dgm:cxn modelId="{FF1CDA26-0904-4A4F-829D-481069F718E8}" type="presOf" srcId="{E3FA1F0B-1DFF-4C7C-B986-8A4C3FC1CF64}" destId="{E4BC8095-D528-4929-AF94-76DC91893C97}" srcOrd="1" destOrd="0" presId="urn:microsoft.com/office/officeart/2005/8/layout/matrix1"/>
    <dgm:cxn modelId="{D985C54A-CB84-47F7-9685-4BB834EF6259}" srcId="{24A5BFE6-5BD6-47E3-BD8D-90559BDE41EE}" destId="{A15B4AE2-FB0C-46BE-834B-A62168A8FB7B}" srcOrd="1" destOrd="0" parTransId="{02667BD9-3097-4CB6-87BF-9CD9A5D68D9D}" sibTransId="{5A47174C-1475-43E6-9F9A-73CBD4E2100E}"/>
    <dgm:cxn modelId="{F75B05B5-4198-4DC2-A4E5-CF0688605066}" type="presOf" srcId="{9CD8E8B4-DF83-4106-B6CC-47D08E8F3B56}" destId="{D83EC7DA-C976-43F3-AA0B-352C41FF9D0B}" srcOrd="0" destOrd="0" presId="urn:microsoft.com/office/officeart/2005/8/layout/matrix1"/>
    <dgm:cxn modelId="{B4010A67-2FFC-4A0E-A1E6-BA8D0D3ABF2C}" type="presParOf" srcId="{8ADC8BE4-0B1E-4084-B602-C1A83019474D}" destId="{99E54534-75BE-4DE4-9531-156A313DA110}" srcOrd="0" destOrd="0" presId="urn:microsoft.com/office/officeart/2005/8/layout/matrix1"/>
    <dgm:cxn modelId="{A7CA6CF6-AE3A-49BB-9EF6-AC53BA54FEBA}" type="presParOf" srcId="{99E54534-75BE-4DE4-9531-156A313DA110}" destId="{033F2D22-06F2-455A-9F48-6EA305A16B68}" srcOrd="0" destOrd="0" presId="urn:microsoft.com/office/officeart/2005/8/layout/matrix1"/>
    <dgm:cxn modelId="{C4501229-1862-45E0-B829-4AA9515D564B}" type="presParOf" srcId="{99E54534-75BE-4DE4-9531-156A313DA110}" destId="{E4BC8095-D528-4929-AF94-76DC91893C97}" srcOrd="1" destOrd="0" presId="urn:microsoft.com/office/officeart/2005/8/layout/matrix1"/>
    <dgm:cxn modelId="{B136CA9C-275E-409F-91A2-6C9C1BF354AC}" type="presParOf" srcId="{99E54534-75BE-4DE4-9531-156A313DA110}" destId="{96D44F66-7786-4F77-B394-620F9B20C03D}" srcOrd="2" destOrd="0" presId="urn:microsoft.com/office/officeart/2005/8/layout/matrix1"/>
    <dgm:cxn modelId="{A6D929AF-5CA6-4042-8EE4-83BA32B69AA2}" type="presParOf" srcId="{99E54534-75BE-4DE4-9531-156A313DA110}" destId="{FD8DD9E7-B2C8-47F1-8895-E52D4B1489DB}" srcOrd="3" destOrd="0" presId="urn:microsoft.com/office/officeart/2005/8/layout/matrix1"/>
    <dgm:cxn modelId="{E5BB62B3-D7D2-4BA8-9840-94F87EF35594}" type="presParOf" srcId="{99E54534-75BE-4DE4-9531-156A313DA110}" destId="{7B827063-748F-41EF-AC9E-EA2330A8F280}" srcOrd="4" destOrd="0" presId="urn:microsoft.com/office/officeart/2005/8/layout/matrix1"/>
    <dgm:cxn modelId="{5A3D55E0-A886-4FAE-8AAA-73E711C9DA87}" type="presParOf" srcId="{99E54534-75BE-4DE4-9531-156A313DA110}" destId="{68333A06-AB47-4359-BFBC-6BD486136F02}" srcOrd="5" destOrd="0" presId="urn:microsoft.com/office/officeart/2005/8/layout/matrix1"/>
    <dgm:cxn modelId="{64F1BD08-7FC7-4FF1-92EE-B20D40E6BE68}" type="presParOf" srcId="{99E54534-75BE-4DE4-9531-156A313DA110}" destId="{D83EC7DA-C976-43F3-AA0B-352C41FF9D0B}" srcOrd="6" destOrd="0" presId="urn:microsoft.com/office/officeart/2005/8/layout/matrix1"/>
    <dgm:cxn modelId="{CD39BF2D-A663-4A54-A8A7-03E55C1207BB}" type="presParOf" srcId="{99E54534-75BE-4DE4-9531-156A313DA110}" destId="{6A9CFB42-09CC-400B-9E0C-1D896BA776B8}" srcOrd="7" destOrd="0" presId="urn:microsoft.com/office/officeart/2005/8/layout/matrix1"/>
    <dgm:cxn modelId="{DD2143FD-68AD-4329-AAAF-48A91A132B65}" type="presParOf" srcId="{8ADC8BE4-0B1E-4084-B602-C1A83019474D}" destId="{AED667F2-5BB4-42DC-BCB4-7FA3487E8A0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9B62B-CBD6-4278-AD6E-D680739D9222}" type="doc">
      <dgm:prSet loTypeId="urn:microsoft.com/office/officeart/2005/8/layout/target1" loCatId="relationship" qsTypeId="urn:microsoft.com/office/officeart/2005/8/quickstyle/simple1" qsCatId="simple" csTypeId="urn:microsoft.com/office/officeart/2005/8/colors/colorful1" csCatId="colorful" phldr="1"/>
      <dgm:spPr/>
    </dgm:pt>
    <dgm:pt modelId="{5C7F6C56-BE94-46C1-9749-0A20FE09DE6B}">
      <dgm:prSet phldrT="[Tekst]" custT="1"/>
      <dgm:spPr/>
      <dgm:t>
        <a:bodyPr/>
        <a:lstStyle/>
        <a:p>
          <a:r>
            <a:rPr lang="nb-NO" sz="2800" dirty="0" smtClean="0">
              <a:latin typeface="+mn-lt"/>
            </a:rPr>
            <a:t>Det </a:t>
          </a:r>
          <a:r>
            <a:rPr lang="nb-NO" sz="2600" dirty="0" smtClean="0">
              <a:latin typeface="+mn-lt"/>
            </a:rPr>
            <a:t>vanlige</a:t>
          </a:r>
          <a:endParaRPr lang="nb-NO" sz="2600" dirty="0">
            <a:latin typeface="+mn-lt"/>
          </a:endParaRPr>
        </a:p>
      </dgm:t>
    </dgm:pt>
    <dgm:pt modelId="{92568389-FB1B-4731-9CE0-9917E5CBDC8F}" type="parTrans" cxnId="{F1B90FFE-0658-482E-8294-C08622100B35}">
      <dgm:prSet/>
      <dgm:spPr/>
      <dgm:t>
        <a:bodyPr/>
        <a:lstStyle/>
        <a:p>
          <a:endParaRPr lang="nb-NO"/>
        </a:p>
      </dgm:t>
    </dgm:pt>
    <dgm:pt modelId="{E243C73E-62C7-41B9-A633-A14251E93A98}" type="sibTrans" cxnId="{F1B90FFE-0658-482E-8294-C08622100B35}">
      <dgm:prSet/>
      <dgm:spPr/>
      <dgm:t>
        <a:bodyPr/>
        <a:lstStyle/>
        <a:p>
          <a:endParaRPr lang="nb-NO"/>
        </a:p>
      </dgm:t>
    </dgm:pt>
    <dgm:pt modelId="{7E446034-001B-4694-8A8A-98A6060CC9BF}">
      <dgm:prSet phldrT="[Tekst]" custT="1"/>
      <dgm:spPr/>
      <dgm:t>
        <a:bodyPr/>
        <a:lstStyle/>
        <a:p>
          <a:r>
            <a:rPr lang="nb-NO" sz="2600" dirty="0" smtClean="0"/>
            <a:t>Radikale tanker</a:t>
          </a:r>
          <a:endParaRPr lang="nb-NO" sz="2600" dirty="0"/>
        </a:p>
      </dgm:t>
    </dgm:pt>
    <dgm:pt modelId="{C9AF0F13-7032-4BA7-98BE-0EA690BE1330}" type="parTrans" cxnId="{86F4FFAB-7D43-4D1E-9D93-BE5AC1EFB2B8}">
      <dgm:prSet/>
      <dgm:spPr/>
      <dgm:t>
        <a:bodyPr/>
        <a:lstStyle/>
        <a:p>
          <a:endParaRPr lang="nb-NO"/>
        </a:p>
      </dgm:t>
    </dgm:pt>
    <dgm:pt modelId="{649E22AA-820D-44D2-91AB-DD9B5AC2DD4B}" type="sibTrans" cxnId="{86F4FFAB-7D43-4D1E-9D93-BE5AC1EFB2B8}">
      <dgm:prSet/>
      <dgm:spPr/>
      <dgm:t>
        <a:bodyPr/>
        <a:lstStyle/>
        <a:p>
          <a:endParaRPr lang="nb-NO"/>
        </a:p>
      </dgm:t>
    </dgm:pt>
    <dgm:pt modelId="{DA643F02-E553-42E9-AB94-EE80B394C71E}">
      <dgm:prSet phldrT="[Tekst]" custT="1"/>
      <dgm:spPr/>
      <dgm:t>
        <a:bodyPr/>
        <a:lstStyle/>
        <a:p>
          <a:r>
            <a:rPr lang="nb-NO" sz="2600" dirty="0" smtClean="0"/>
            <a:t>Ekstreme  tanker og handlinger</a:t>
          </a:r>
          <a:endParaRPr lang="nb-NO" sz="2600" dirty="0"/>
        </a:p>
      </dgm:t>
    </dgm:pt>
    <dgm:pt modelId="{E797BBB0-D0E7-445F-8145-D410E8B29D4D}" type="parTrans" cxnId="{CBF6E4E0-BBD0-446F-A364-E823F598D3EA}">
      <dgm:prSet/>
      <dgm:spPr/>
      <dgm:t>
        <a:bodyPr/>
        <a:lstStyle/>
        <a:p>
          <a:endParaRPr lang="nb-NO"/>
        </a:p>
      </dgm:t>
    </dgm:pt>
    <dgm:pt modelId="{2FA15668-BEDE-4B02-8F4E-3C453E543654}" type="sibTrans" cxnId="{CBF6E4E0-BBD0-446F-A364-E823F598D3EA}">
      <dgm:prSet/>
      <dgm:spPr/>
      <dgm:t>
        <a:bodyPr/>
        <a:lstStyle/>
        <a:p>
          <a:endParaRPr lang="nb-NO"/>
        </a:p>
      </dgm:t>
    </dgm:pt>
    <dgm:pt modelId="{C92F3040-F010-44B2-A173-7D95E8FB561A}" type="pres">
      <dgm:prSet presAssocID="{5D19B62B-CBD6-4278-AD6E-D680739D9222}" presName="composite" presStyleCnt="0">
        <dgm:presLayoutVars>
          <dgm:chMax val="5"/>
          <dgm:dir/>
          <dgm:resizeHandles val="exact"/>
        </dgm:presLayoutVars>
      </dgm:prSet>
      <dgm:spPr/>
    </dgm:pt>
    <dgm:pt modelId="{26DF9D18-AC24-46D5-9600-D503E96FFBDD}" type="pres">
      <dgm:prSet presAssocID="{5C7F6C56-BE94-46C1-9749-0A20FE09DE6B}" presName="circle1" presStyleLbl="lnNode1" presStyleIdx="0" presStyleCnt="3"/>
      <dgm:spPr/>
    </dgm:pt>
    <dgm:pt modelId="{12BA5591-35B0-4C0A-B213-4FC7E9DFAF3D}" type="pres">
      <dgm:prSet presAssocID="{5C7F6C56-BE94-46C1-9749-0A20FE09DE6B}" presName="text1" presStyleLbl="revTx" presStyleIdx="0" presStyleCnt="3" custScaleX="177881" custScaleY="70003" custLinFactNeighborX="48614" custLinFactNeighborY="-190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965D0D4-4C65-46D2-A672-AB894D5ADD01}" type="pres">
      <dgm:prSet presAssocID="{5C7F6C56-BE94-46C1-9749-0A20FE09DE6B}" presName="line1" presStyleLbl="callout" presStyleIdx="0" presStyleCnt="6"/>
      <dgm:spPr/>
    </dgm:pt>
    <dgm:pt modelId="{899863F8-9A4C-4850-98AE-53DCDAADCD6A}" type="pres">
      <dgm:prSet presAssocID="{5C7F6C56-BE94-46C1-9749-0A20FE09DE6B}" presName="d1" presStyleLbl="callout" presStyleIdx="1" presStyleCnt="6"/>
      <dgm:spPr/>
    </dgm:pt>
    <dgm:pt modelId="{14CE5674-7B54-4AFF-A172-52C0B8DB1BE1}" type="pres">
      <dgm:prSet presAssocID="{7E446034-001B-4694-8A8A-98A6060CC9BF}" presName="circle2" presStyleLbl="lnNode1" presStyleIdx="1" presStyleCnt="3"/>
      <dgm:spPr/>
    </dgm:pt>
    <dgm:pt modelId="{1638B012-EE3F-4BC1-B359-7A261EBDA99E}" type="pres">
      <dgm:prSet presAssocID="{7E446034-001B-4694-8A8A-98A6060CC9BF}" presName="text2" presStyleLbl="revTx" presStyleIdx="1" presStyleCnt="3" custLinFactNeighborX="18423" custLinFactNeighborY="-441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1C61C5C-1324-4DEE-9473-677E6F773A0D}" type="pres">
      <dgm:prSet presAssocID="{7E446034-001B-4694-8A8A-98A6060CC9BF}" presName="line2" presStyleLbl="callout" presStyleIdx="2" presStyleCnt="6"/>
      <dgm:spPr/>
    </dgm:pt>
    <dgm:pt modelId="{FA42FF17-BF24-4D83-8043-589AAE356DA4}" type="pres">
      <dgm:prSet presAssocID="{7E446034-001B-4694-8A8A-98A6060CC9BF}" presName="d2" presStyleLbl="callout" presStyleIdx="3" presStyleCnt="6"/>
      <dgm:spPr/>
    </dgm:pt>
    <dgm:pt modelId="{6A2244A3-EDEA-4D10-9EEB-482D8FE2FC38}" type="pres">
      <dgm:prSet presAssocID="{DA643F02-E553-42E9-AB94-EE80B394C71E}" presName="circle3" presStyleLbl="lnNode1" presStyleIdx="2" presStyleCnt="3"/>
      <dgm:spPr/>
    </dgm:pt>
    <dgm:pt modelId="{240E2E67-D5D7-44D8-A1C4-DCBE64841488}" type="pres">
      <dgm:prSet presAssocID="{DA643F02-E553-42E9-AB94-EE80B394C71E}" presName="text3" presStyleLbl="revTx" presStyleIdx="2" presStyleCnt="3" custScaleX="155577" custScaleY="96130" custLinFactNeighborX="46211" custLinFactNeighborY="613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F4192B9-4742-416E-8990-DF3665317E07}" type="pres">
      <dgm:prSet presAssocID="{DA643F02-E553-42E9-AB94-EE80B394C71E}" presName="line3" presStyleLbl="callout" presStyleIdx="4" presStyleCnt="6"/>
      <dgm:spPr/>
    </dgm:pt>
    <dgm:pt modelId="{53C81CA1-8F98-4816-86B1-664E5F63951F}" type="pres">
      <dgm:prSet presAssocID="{DA643F02-E553-42E9-AB94-EE80B394C71E}" presName="d3" presStyleLbl="callout" presStyleIdx="5" presStyleCnt="6"/>
      <dgm:spPr/>
    </dgm:pt>
  </dgm:ptLst>
  <dgm:cxnLst>
    <dgm:cxn modelId="{34D96023-62D0-479A-B20A-3DDE4FD21EC8}" type="presOf" srcId="{5C7F6C56-BE94-46C1-9749-0A20FE09DE6B}" destId="{12BA5591-35B0-4C0A-B213-4FC7E9DFAF3D}" srcOrd="0" destOrd="0" presId="urn:microsoft.com/office/officeart/2005/8/layout/target1"/>
    <dgm:cxn modelId="{CBF6E4E0-BBD0-446F-A364-E823F598D3EA}" srcId="{5D19B62B-CBD6-4278-AD6E-D680739D9222}" destId="{DA643F02-E553-42E9-AB94-EE80B394C71E}" srcOrd="2" destOrd="0" parTransId="{E797BBB0-D0E7-445F-8145-D410E8B29D4D}" sibTransId="{2FA15668-BEDE-4B02-8F4E-3C453E543654}"/>
    <dgm:cxn modelId="{031AE7D6-DD0A-4029-B14A-566EA701CD7E}" type="presOf" srcId="{DA643F02-E553-42E9-AB94-EE80B394C71E}" destId="{240E2E67-D5D7-44D8-A1C4-DCBE64841488}" srcOrd="0" destOrd="0" presId="urn:microsoft.com/office/officeart/2005/8/layout/target1"/>
    <dgm:cxn modelId="{13961215-6585-4A61-A7EB-EAFB9D282BC2}" type="presOf" srcId="{7E446034-001B-4694-8A8A-98A6060CC9BF}" destId="{1638B012-EE3F-4BC1-B359-7A261EBDA99E}" srcOrd="0" destOrd="0" presId="urn:microsoft.com/office/officeart/2005/8/layout/target1"/>
    <dgm:cxn modelId="{F1B90FFE-0658-482E-8294-C08622100B35}" srcId="{5D19B62B-CBD6-4278-AD6E-D680739D9222}" destId="{5C7F6C56-BE94-46C1-9749-0A20FE09DE6B}" srcOrd="0" destOrd="0" parTransId="{92568389-FB1B-4731-9CE0-9917E5CBDC8F}" sibTransId="{E243C73E-62C7-41B9-A633-A14251E93A98}"/>
    <dgm:cxn modelId="{86F4FFAB-7D43-4D1E-9D93-BE5AC1EFB2B8}" srcId="{5D19B62B-CBD6-4278-AD6E-D680739D9222}" destId="{7E446034-001B-4694-8A8A-98A6060CC9BF}" srcOrd="1" destOrd="0" parTransId="{C9AF0F13-7032-4BA7-98BE-0EA690BE1330}" sibTransId="{649E22AA-820D-44D2-91AB-DD9B5AC2DD4B}"/>
    <dgm:cxn modelId="{4485E0F0-1174-4540-A8CA-2AF6B223F71E}" type="presOf" srcId="{5D19B62B-CBD6-4278-AD6E-D680739D9222}" destId="{C92F3040-F010-44B2-A173-7D95E8FB561A}" srcOrd="0" destOrd="0" presId="urn:microsoft.com/office/officeart/2005/8/layout/target1"/>
    <dgm:cxn modelId="{C1F167A6-4F9C-4A46-96FF-FA172B5249CD}" type="presParOf" srcId="{C92F3040-F010-44B2-A173-7D95E8FB561A}" destId="{26DF9D18-AC24-46D5-9600-D503E96FFBDD}" srcOrd="0" destOrd="0" presId="urn:microsoft.com/office/officeart/2005/8/layout/target1"/>
    <dgm:cxn modelId="{5A48487B-89D8-463A-B209-2D58BE56434A}" type="presParOf" srcId="{C92F3040-F010-44B2-A173-7D95E8FB561A}" destId="{12BA5591-35B0-4C0A-B213-4FC7E9DFAF3D}" srcOrd="1" destOrd="0" presId="urn:microsoft.com/office/officeart/2005/8/layout/target1"/>
    <dgm:cxn modelId="{520ADAE1-1998-4607-84BD-DD550FA5EAAB}" type="presParOf" srcId="{C92F3040-F010-44B2-A173-7D95E8FB561A}" destId="{F965D0D4-4C65-46D2-A672-AB894D5ADD01}" srcOrd="2" destOrd="0" presId="urn:microsoft.com/office/officeart/2005/8/layout/target1"/>
    <dgm:cxn modelId="{F7C2959C-D699-4B72-830D-6428DE299CC5}" type="presParOf" srcId="{C92F3040-F010-44B2-A173-7D95E8FB561A}" destId="{899863F8-9A4C-4850-98AE-53DCDAADCD6A}" srcOrd="3" destOrd="0" presId="urn:microsoft.com/office/officeart/2005/8/layout/target1"/>
    <dgm:cxn modelId="{C6006436-E9EB-4C5C-99F8-D550D33FC7BB}" type="presParOf" srcId="{C92F3040-F010-44B2-A173-7D95E8FB561A}" destId="{14CE5674-7B54-4AFF-A172-52C0B8DB1BE1}" srcOrd="4" destOrd="0" presId="urn:microsoft.com/office/officeart/2005/8/layout/target1"/>
    <dgm:cxn modelId="{734FFFEC-A213-4599-B2DE-61DFABEBCBD0}" type="presParOf" srcId="{C92F3040-F010-44B2-A173-7D95E8FB561A}" destId="{1638B012-EE3F-4BC1-B359-7A261EBDA99E}" srcOrd="5" destOrd="0" presId="urn:microsoft.com/office/officeart/2005/8/layout/target1"/>
    <dgm:cxn modelId="{6EBEBD41-556F-48C2-BF38-CE960A8D20F3}" type="presParOf" srcId="{C92F3040-F010-44B2-A173-7D95E8FB561A}" destId="{61C61C5C-1324-4DEE-9473-677E6F773A0D}" srcOrd="6" destOrd="0" presId="urn:microsoft.com/office/officeart/2005/8/layout/target1"/>
    <dgm:cxn modelId="{DCC92163-0656-4862-96D5-0866132398EA}" type="presParOf" srcId="{C92F3040-F010-44B2-A173-7D95E8FB561A}" destId="{FA42FF17-BF24-4D83-8043-589AAE356DA4}" srcOrd="7" destOrd="0" presId="urn:microsoft.com/office/officeart/2005/8/layout/target1"/>
    <dgm:cxn modelId="{382B529D-7D38-497A-8A2D-BE239D9906DC}" type="presParOf" srcId="{C92F3040-F010-44B2-A173-7D95E8FB561A}" destId="{6A2244A3-EDEA-4D10-9EEB-482D8FE2FC38}" srcOrd="8" destOrd="0" presId="urn:microsoft.com/office/officeart/2005/8/layout/target1"/>
    <dgm:cxn modelId="{14B945EB-A004-486E-8C6F-307A92F51D4E}" type="presParOf" srcId="{C92F3040-F010-44B2-A173-7D95E8FB561A}" destId="{240E2E67-D5D7-44D8-A1C4-DCBE64841488}" srcOrd="9" destOrd="0" presId="urn:microsoft.com/office/officeart/2005/8/layout/target1"/>
    <dgm:cxn modelId="{3F6DEF3F-33D3-4D1E-A47E-8C44F30888B2}" type="presParOf" srcId="{C92F3040-F010-44B2-A173-7D95E8FB561A}" destId="{EF4192B9-4742-416E-8990-DF3665317E07}" srcOrd="10" destOrd="0" presId="urn:microsoft.com/office/officeart/2005/8/layout/target1"/>
    <dgm:cxn modelId="{94872E7F-2CC7-4CAA-A981-F137B177B245}" type="presParOf" srcId="{C92F3040-F010-44B2-A173-7D95E8FB561A}" destId="{53C81CA1-8F98-4816-86B1-664E5F63951F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43E9E8-4175-475A-8B89-F12AE15E4C7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5CC1C75-3A16-41A2-8E1B-CC7C7E2320FB}">
      <dgm:prSet phldrT="[Tekst]"/>
      <dgm:spPr/>
      <dgm:t>
        <a:bodyPr/>
        <a:lstStyle/>
        <a:p>
          <a:r>
            <a:rPr lang="nb-NO" dirty="0" smtClean="0"/>
            <a:t>Foreldre</a:t>
          </a:r>
          <a:endParaRPr lang="nb-NO" dirty="0"/>
        </a:p>
      </dgm:t>
    </dgm:pt>
    <dgm:pt modelId="{FFCF3CA8-FACE-4AF2-AA9C-3AECCB919E92}" type="parTrans" cxnId="{08235C6D-59F4-4AA6-85B5-423484421E17}">
      <dgm:prSet/>
      <dgm:spPr/>
      <dgm:t>
        <a:bodyPr/>
        <a:lstStyle/>
        <a:p>
          <a:endParaRPr lang="nb-NO"/>
        </a:p>
      </dgm:t>
    </dgm:pt>
    <dgm:pt modelId="{3E145C66-5F8A-4FFA-BA18-CE57C8FB8121}" type="sibTrans" cxnId="{08235C6D-59F4-4AA6-85B5-423484421E17}">
      <dgm:prSet/>
      <dgm:spPr/>
      <dgm:t>
        <a:bodyPr/>
        <a:lstStyle/>
        <a:p>
          <a:endParaRPr lang="nb-NO"/>
        </a:p>
      </dgm:t>
    </dgm:pt>
    <dgm:pt modelId="{717D53C1-6522-4969-BD0C-23457177D822}">
      <dgm:prSet phldrT="[Tekst]"/>
      <dgm:spPr/>
      <dgm:t>
        <a:bodyPr/>
        <a:lstStyle/>
        <a:p>
          <a:r>
            <a:rPr lang="nb-NO" dirty="0" smtClean="0"/>
            <a:t>barnevern</a:t>
          </a:r>
          <a:endParaRPr lang="nb-NO" dirty="0"/>
        </a:p>
      </dgm:t>
    </dgm:pt>
    <dgm:pt modelId="{596091D8-A9C2-46AC-B645-9B0D0F328D1C}" type="parTrans" cxnId="{5A7DFE42-12D0-48E1-A2A0-1D4A42E096F2}">
      <dgm:prSet/>
      <dgm:spPr/>
      <dgm:t>
        <a:bodyPr/>
        <a:lstStyle/>
        <a:p>
          <a:endParaRPr lang="nb-NO"/>
        </a:p>
      </dgm:t>
    </dgm:pt>
    <dgm:pt modelId="{6E5B41C0-C69F-44DA-954A-E9F600BE9FEE}" type="sibTrans" cxnId="{5A7DFE42-12D0-48E1-A2A0-1D4A42E096F2}">
      <dgm:prSet/>
      <dgm:spPr/>
      <dgm:t>
        <a:bodyPr/>
        <a:lstStyle/>
        <a:p>
          <a:endParaRPr lang="nb-NO"/>
        </a:p>
      </dgm:t>
    </dgm:pt>
    <dgm:pt modelId="{693FC39C-9217-4158-8463-69242E695D8C}">
      <dgm:prSet phldrT="[Tekst]"/>
      <dgm:spPr/>
      <dgm:t>
        <a:bodyPr/>
        <a:lstStyle/>
        <a:p>
          <a:r>
            <a:rPr lang="nb-NO" dirty="0" smtClean="0"/>
            <a:t>Politi</a:t>
          </a:r>
          <a:endParaRPr lang="nb-NO" dirty="0"/>
        </a:p>
      </dgm:t>
    </dgm:pt>
    <dgm:pt modelId="{D9BE7CEB-96DD-469F-AC42-439A2D6083CE}" type="parTrans" cxnId="{0427A1AA-FB4A-4A09-AD82-E82236AC7811}">
      <dgm:prSet/>
      <dgm:spPr/>
      <dgm:t>
        <a:bodyPr/>
        <a:lstStyle/>
        <a:p>
          <a:endParaRPr lang="nb-NO"/>
        </a:p>
      </dgm:t>
    </dgm:pt>
    <dgm:pt modelId="{7C9138F0-6611-44C3-8C11-A9F540FAE373}" type="sibTrans" cxnId="{0427A1AA-FB4A-4A09-AD82-E82236AC7811}">
      <dgm:prSet/>
      <dgm:spPr/>
      <dgm:t>
        <a:bodyPr/>
        <a:lstStyle/>
        <a:p>
          <a:endParaRPr lang="nb-NO"/>
        </a:p>
      </dgm:t>
    </dgm:pt>
    <dgm:pt modelId="{BD44A28F-3861-48F4-A3E1-F2B82EBD4C4D}" type="pres">
      <dgm:prSet presAssocID="{5243E9E8-4175-475A-8B89-F12AE15E4C77}" presName="compositeShape" presStyleCnt="0">
        <dgm:presLayoutVars>
          <dgm:chMax val="7"/>
          <dgm:dir/>
          <dgm:resizeHandles val="exact"/>
        </dgm:presLayoutVars>
      </dgm:prSet>
      <dgm:spPr/>
    </dgm:pt>
    <dgm:pt modelId="{9622D4F7-A87A-49FC-8531-9676C0DAF688}" type="pres">
      <dgm:prSet presAssocID="{85CC1C75-3A16-41A2-8E1B-CC7C7E2320FB}" presName="circ1" presStyleLbl="vennNode1" presStyleIdx="0" presStyleCnt="3"/>
      <dgm:spPr/>
      <dgm:t>
        <a:bodyPr/>
        <a:lstStyle/>
        <a:p>
          <a:endParaRPr lang="nb-NO"/>
        </a:p>
      </dgm:t>
    </dgm:pt>
    <dgm:pt modelId="{7B686AF8-157A-43B6-83E1-3AB6E12611E7}" type="pres">
      <dgm:prSet presAssocID="{85CC1C75-3A16-41A2-8E1B-CC7C7E2320F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31B20EA-00F2-4917-A67A-65F8942A9C09}" type="pres">
      <dgm:prSet presAssocID="{717D53C1-6522-4969-BD0C-23457177D822}" presName="circ2" presStyleLbl="vennNode1" presStyleIdx="1" presStyleCnt="3"/>
      <dgm:spPr/>
      <dgm:t>
        <a:bodyPr/>
        <a:lstStyle/>
        <a:p>
          <a:endParaRPr lang="nb-NO"/>
        </a:p>
      </dgm:t>
    </dgm:pt>
    <dgm:pt modelId="{A4D76F69-CA2A-4D49-92FE-0E06C4780875}" type="pres">
      <dgm:prSet presAssocID="{717D53C1-6522-4969-BD0C-23457177D82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3062C12-41FA-4BDC-AFFF-851793BA4241}" type="pres">
      <dgm:prSet presAssocID="{693FC39C-9217-4158-8463-69242E695D8C}" presName="circ3" presStyleLbl="vennNode1" presStyleIdx="2" presStyleCnt="3"/>
      <dgm:spPr/>
      <dgm:t>
        <a:bodyPr/>
        <a:lstStyle/>
        <a:p>
          <a:endParaRPr lang="nb-NO"/>
        </a:p>
      </dgm:t>
    </dgm:pt>
    <dgm:pt modelId="{21B17CE9-9381-4C50-9FC2-91A56094068F}" type="pres">
      <dgm:prSet presAssocID="{693FC39C-9217-4158-8463-69242E695D8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F7EDD4DF-8D39-48F4-84E9-F132FAE3FEC4}" type="presOf" srcId="{85CC1C75-3A16-41A2-8E1B-CC7C7E2320FB}" destId="{9622D4F7-A87A-49FC-8531-9676C0DAF688}" srcOrd="0" destOrd="0" presId="urn:microsoft.com/office/officeart/2005/8/layout/venn1"/>
    <dgm:cxn modelId="{54DFD7E9-5FEF-40A6-8D8B-D616507C7B9C}" type="presOf" srcId="{717D53C1-6522-4969-BD0C-23457177D822}" destId="{A4D76F69-CA2A-4D49-92FE-0E06C4780875}" srcOrd="1" destOrd="0" presId="urn:microsoft.com/office/officeart/2005/8/layout/venn1"/>
    <dgm:cxn modelId="{6CFE08B7-74EA-44B7-885D-A1A07F6A9D2A}" type="presOf" srcId="{5243E9E8-4175-475A-8B89-F12AE15E4C77}" destId="{BD44A28F-3861-48F4-A3E1-F2B82EBD4C4D}" srcOrd="0" destOrd="0" presId="urn:microsoft.com/office/officeart/2005/8/layout/venn1"/>
    <dgm:cxn modelId="{9AD69FFC-21A1-47BB-8E61-90A593B63035}" type="presOf" srcId="{693FC39C-9217-4158-8463-69242E695D8C}" destId="{21B17CE9-9381-4C50-9FC2-91A56094068F}" srcOrd="1" destOrd="0" presId="urn:microsoft.com/office/officeart/2005/8/layout/venn1"/>
    <dgm:cxn modelId="{1FDC4CF9-9E83-41CC-8070-39F2A21A6117}" type="presOf" srcId="{85CC1C75-3A16-41A2-8E1B-CC7C7E2320FB}" destId="{7B686AF8-157A-43B6-83E1-3AB6E12611E7}" srcOrd="1" destOrd="0" presId="urn:microsoft.com/office/officeart/2005/8/layout/venn1"/>
    <dgm:cxn modelId="{0427A1AA-FB4A-4A09-AD82-E82236AC7811}" srcId="{5243E9E8-4175-475A-8B89-F12AE15E4C77}" destId="{693FC39C-9217-4158-8463-69242E695D8C}" srcOrd="2" destOrd="0" parTransId="{D9BE7CEB-96DD-469F-AC42-439A2D6083CE}" sibTransId="{7C9138F0-6611-44C3-8C11-A9F540FAE373}"/>
    <dgm:cxn modelId="{32D459BE-BF76-4D8D-8F1C-440808371EFB}" type="presOf" srcId="{693FC39C-9217-4158-8463-69242E695D8C}" destId="{43062C12-41FA-4BDC-AFFF-851793BA4241}" srcOrd="0" destOrd="0" presId="urn:microsoft.com/office/officeart/2005/8/layout/venn1"/>
    <dgm:cxn modelId="{5A7DFE42-12D0-48E1-A2A0-1D4A42E096F2}" srcId="{5243E9E8-4175-475A-8B89-F12AE15E4C77}" destId="{717D53C1-6522-4969-BD0C-23457177D822}" srcOrd="1" destOrd="0" parTransId="{596091D8-A9C2-46AC-B645-9B0D0F328D1C}" sibTransId="{6E5B41C0-C69F-44DA-954A-E9F600BE9FEE}"/>
    <dgm:cxn modelId="{466B8A68-4CA8-4BDD-9B0D-1662F9F50E2C}" type="presOf" srcId="{717D53C1-6522-4969-BD0C-23457177D822}" destId="{031B20EA-00F2-4917-A67A-65F8942A9C09}" srcOrd="0" destOrd="0" presId="urn:microsoft.com/office/officeart/2005/8/layout/venn1"/>
    <dgm:cxn modelId="{08235C6D-59F4-4AA6-85B5-423484421E17}" srcId="{5243E9E8-4175-475A-8B89-F12AE15E4C77}" destId="{85CC1C75-3A16-41A2-8E1B-CC7C7E2320FB}" srcOrd="0" destOrd="0" parTransId="{FFCF3CA8-FACE-4AF2-AA9C-3AECCB919E92}" sibTransId="{3E145C66-5F8A-4FFA-BA18-CE57C8FB8121}"/>
    <dgm:cxn modelId="{FBF1678D-78C5-4097-96E6-28963CE393F5}" type="presParOf" srcId="{BD44A28F-3861-48F4-A3E1-F2B82EBD4C4D}" destId="{9622D4F7-A87A-49FC-8531-9676C0DAF688}" srcOrd="0" destOrd="0" presId="urn:microsoft.com/office/officeart/2005/8/layout/venn1"/>
    <dgm:cxn modelId="{6DA57A48-006A-4155-984C-0C59051212A4}" type="presParOf" srcId="{BD44A28F-3861-48F4-A3E1-F2B82EBD4C4D}" destId="{7B686AF8-157A-43B6-83E1-3AB6E12611E7}" srcOrd="1" destOrd="0" presId="urn:microsoft.com/office/officeart/2005/8/layout/venn1"/>
    <dgm:cxn modelId="{07CC6B5C-CED9-476A-BD2F-B4F4CA8C4D03}" type="presParOf" srcId="{BD44A28F-3861-48F4-A3E1-F2B82EBD4C4D}" destId="{031B20EA-00F2-4917-A67A-65F8942A9C09}" srcOrd="2" destOrd="0" presId="urn:microsoft.com/office/officeart/2005/8/layout/venn1"/>
    <dgm:cxn modelId="{F6DA8179-033F-4608-9FF5-D6289AA0B713}" type="presParOf" srcId="{BD44A28F-3861-48F4-A3E1-F2B82EBD4C4D}" destId="{A4D76F69-CA2A-4D49-92FE-0E06C4780875}" srcOrd="3" destOrd="0" presId="urn:microsoft.com/office/officeart/2005/8/layout/venn1"/>
    <dgm:cxn modelId="{B70D9044-E9A2-4B07-839D-22D70C825736}" type="presParOf" srcId="{BD44A28F-3861-48F4-A3E1-F2B82EBD4C4D}" destId="{43062C12-41FA-4BDC-AFFF-851793BA4241}" srcOrd="4" destOrd="0" presId="urn:microsoft.com/office/officeart/2005/8/layout/venn1"/>
    <dgm:cxn modelId="{451C5C7E-9943-42D4-B8A7-D87DE2789527}" type="presParOf" srcId="{BD44A28F-3861-48F4-A3E1-F2B82EBD4C4D}" destId="{21B17CE9-9381-4C50-9FC2-91A56094068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6582FF-78FD-4105-B977-A2D97DDCEFF7}">
      <dsp:nvSpPr>
        <dsp:cNvPr id="0" name=""/>
        <dsp:cNvSpPr/>
      </dsp:nvSpPr>
      <dsp:spPr>
        <a:xfrm>
          <a:off x="2743199" y="0"/>
          <a:ext cx="2743200" cy="1463145"/>
        </a:xfrm>
        <a:prstGeom prst="trapezoid">
          <a:avLst>
            <a:gd name="adj" fmla="val 9374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/>
            <a:t>Indikert</a:t>
          </a:r>
          <a:endParaRPr lang="nb-NO" sz="2800" kern="1200" dirty="0"/>
        </a:p>
      </dsp:txBody>
      <dsp:txXfrm>
        <a:off x="2743199" y="0"/>
        <a:ext cx="2743200" cy="1463145"/>
      </dsp:txXfrm>
    </dsp:sp>
    <dsp:sp modelId="{7FB158F2-BF8E-477A-AA90-A638C9823309}">
      <dsp:nvSpPr>
        <dsp:cNvPr id="0" name=""/>
        <dsp:cNvSpPr/>
      </dsp:nvSpPr>
      <dsp:spPr>
        <a:xfrm>
          <a:off x="1371599" y="1463145"/>
          <a:ext cx="5486400" cy="1463145"/>
        </a:xfrm>
        <a:prstGeom prst="trapezoid">
          <a:avLst>
            <a:gd name="adj" fmla="val 93743"/>
          </a:avLst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/>
            <a:t>Selektert</a:t>
          </a:r>
          <a:endParaRPr lang="nb-NO" sz="2800" kern="1200" dirty="0"/>
        </a:p>
      </dsp:txBody>
      <dsp:txXfrm>
        <a:off x="2331719" y="1463145"/>
        <a:ext cx="3566160" cy="1463145"/>
      </dsp:txXfrm>
    </dsp:sp>
    <dsp:sp modelId="{E0A891BE-3BB3-4669-9C72-1A1CFDF390A6}">
      <dsp:nvSpPr>
        <dsp:cNvPr id="0" name=""/>
        <dsp:cNvSpPr/>
      </dsp:nvSpPr>
      <dsp:spPr>
        <a:xfrm>
          <a:off x="0" y="2926291"/>
          <a:ext cx="8229600" cy="1463145"/>
        </a:xfrm>
        <a:prstGeom prst="trapezoid">
          <a:avLst>
            <a:gd name="adj" fmla="val 93743"/>
          </a:avLst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/>
            <a:t>Universelt</a:t>
          </a:r>
          <a:r>
            <a:rPr lang="nb-NO" sz="6300" kern="1200" dirty="0" smtClean="0"/>
            <a:t> </a:t>
          </a:r>
          <a:r>
            <a:rPr lang="nb-NO" sz="2800" kern="1200" dirty="0" smtClean="0"/>
            <a:t>nivå</a:t>
          </a:r>
          <a:endParaRPr lang="nb-NO" sz="2800" kern="1200" dirty="0"/>
        </a:p>
      </dsp:txBody>
      <dsp:txXfrm>
        <a:off x="1440179" y="2926291"/>
        <a:ext cx="5349240" cy="14631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3F2D22-06F2-455A-9F48-6EA305A16B68}">
      <dsp:nvSpPr>
        <dsp:cNvPr id="0" name=""/>
        <dsp:cNvSpPr/>
      </dsp:nvSpPr>
      <dsp:spPr>
        <a:xfrm rot="16200000">
          <a:off x="665956" y="-665956"/>
          <a:ext cx="3240087" cy="4572000"/>
        </a:xfrm>
        <a:prstGeom prst="round1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kern="1200" dirty="0"/>
        </a:p>
      </dsp:txBody>
      <dsp:txXfrm rot="16200000">
        <a:off x="1070967" y="-1070967"/>
        <a:ext cx="2430065" cy="4572000"/>
      </dsp:txXfrm>
    </dsp:sp>
    <dsp:sp modelId="{96D44F66-7786-4F77-B394-620F9B20C03D}">
      <dsp:nvSpPr>
        <dsp:cNvPr id="0" name=""/>
        <dsp:cNvSpPr/>
      </dsp:nvSpPr>
      <dsp:spPr>
        <a:xfrm>
          <a:off x="4572000" y="0"/>
          <a:ext cx="4572000" cy="3240087"/>
        </a:xfrm>
        <a:prstGeom prst="round1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700" kern="1200" dirty="0"/>
        </a:p>
      </dsp:txBody>
      <dsp:txXfrm>
        <a:off x="4572000" y="0"/>
        <a:ext cx="4572000" cy="2430065"/>
      </dsp:txXfrm>
    </dsp:sp>
    <dsp:sp modelId="{7B827063-748F-41EF-AC9E-EA2330A8F280}">
      <dsp:nvSpPr>
        <dsp:cNvPr id="0" name=""/>
        <dsp:cNvSpPr/>
      </dsp:nvSpPr>
      <dsp:spPr>
        <a:xfrm rot="10800000">
          <a:off x="0" y="3240087"/>
          <a:ext cx="4572000" cy="3240087"/>
        </a:xfrm>
        <a:prstGeom prst="round1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e</a:t>
          </a:r>
        </a:p>
      </dsp:txBody>
      <dsp:txXfrm rot="10800000">
        <a:off x="0" y="4050109"/>
        <a:ext cx="4572000" cy="2430065"/>
      </dsp:txXfrm>
    </dsp:sp>
    <dsp:sp modelId="{D83EC7DA-C976-43F3-AA0B-352C41FF9D0B}">
      <dsp:nvSpPr>
        <dsp:cNvPr id="0" name=""/>
        <dsp:cNvSpPr/>
      </dsp:nvSpPr>
      <dsp:spPr>
        <a:xfrm rot="5400000">
          <a:off x="5237956" y="2574131"/>
          <a:ext cx="3240087" cy="4572000"/>
        </a:xfrm>
        <a:prstGeom prst="round1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700" kern="1200" dirty="0" smtClean="0"/>
        </a:p>
      </dsp:txBody>
      <dsp:txXfrm rot="5400000">
        <a:off x="5642967" y="2979142"/>
        <a:ext cx="2430065" cy="4572000"/>
      </dsp:txXfrm>
    </dsp:sp>
    <dsp:sp modelId="{AED667F2-5BB4-42DC-BCB4-7FA3487E8A00}">
      <dsp:nvSpPr>
        <dsp:cNvPr id="0" name=""/>
        <dsp:cNvSpPr/>
      </dsp:nvSpPr>
      <dsp:spPr>
        <a:xfrm>
          <a:off x="2771802" y="2160061"/>
          <a:ext cx="3456377" cy="187204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600" kern="1200" dirty="0" smtClean="0"/>
            <a:t>Vurdering av bekymring,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600" kern="1200" dirty="0" smtClean="0"/>
            <a:t>handlingsalternativer  og intervenering</a:t>
          </a:r>
          <a:endParaRPr lang="nb-NO" sz="2600" kern="1200" dirty="0"/>
        </a:p>
      </dsp:txBody>
      <dsp:txXfrm>
        <a:off x="2771802" y="2160061"/>
        <a:ext cx="3456377" cy="18720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2244A3-EDEA-4D10-9EEB-482D8FE2FC38}">
      <dsp:nvSpPr>
        <dsp:cNvPr id="0" name=""/>
        <dsp:cNvSpPr/>
      </dsp:nvSpPr>
      <dsp:spPr>
        <a:xfrm>
          <a:off x="1050913" y="1025352"/>
          <a:ext cx="3292077" cy="32920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E5674-7B54-4AFF-A172-52C0B8DB1BE1}">
      <dsp:nvSpPr>
        <dsp:cNvPr id="0" name=""/>
        <dsp:cNvSpPr/>
      </dsp:nvSpPr>
      <dsp:spPr>
        <a:xfrm>
          <a:off x="1709329" y="1683767"/>
          <a:ext cx="1975246" cy="1975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F9D18-AC24-46D5-9600-D503E96FFBDD}">
      <dsp:nvSpPr>
        <dsp:cNvPr id="0" name=""/>
        <dsp:cNvSpPr/>
      </dsp:nvSpPr>
      <dsp:spPr>
        <a:xfrm>
          <a:off x="2367745" y="2342183"/>
          <a:ext cx="658415" cy="6584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A5591-35B0-4C0A-B213-4FC7E9DFAF3D}">
      <dsp:nvSpPr>
        <dsp:cNvPr id="0" name=""/>
        <dsp:cNvSpPr/>
      </dsp:nvSpPr>
      <dsp:spPr>
        <a:xfrm>
          <a:off x="5050900" y="53676"/>
          <a:ext cx="2927990" cy="672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>
              <a:latin typeface="+mn-lt"/>
            </a:rPr>
            <a:t>Det </a:t>
          </a:r>
          <a:r>
            <a:rPr lang="nb-NO" sz="2600" kern="1200" dirty="0" smtClean="0">
              <a:latin typeface="+mn-lt"/>
            </a:rPr>
            <a:t>vanlige</a:t>
          </a:r>
          <a:endParaRPr lang="nb-NO" sz="2600" kern="1200" dirty="0">
            <a:latin typeface="+mn-lt"/>
          </a:endParaRPr>
        </a:p>
      </dsp:txBody>
      <dsp:txXfrm>
        <a:off x="5050900" y="53676"/>
        <a:ext cx="2927990" cy="672161"/>
      </dsp:txXfrm>
    </dsp:sp>
    <dsp:sp modelId="{F965D0D4-4C65-46D2-A672-AB894D5ADD01}">
      <dsp:nvSpPr>
        <dsp:cNvPr id="0" name=""/>
        <dsp:cNvSpPr/>
      </dsp:nvSpPr>
      <dsp:spPr>
        <a:xfrm>
          <a:off x="4480161" y="408087"/>
          <a:ext cx="4115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863F8-9A4C-4850-98AE-53DCDAADCD6A}">
      <dsp:nvSpPr>
        <dsp:cNvPr id="0" name=""/>
        <dsp:cNvSpPr/>
      </dsp:nvSpPr>
      <dsp:spPr>
        <a:xfrm rot="5400000">
          <a:off x="2456356" y="649232"/>
          <a:ext cx="2262754" cy="1781562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38B012-EE3F-4BC1-B359-7A261EBDA99E}">
      <dsp:nvSpPr>
        <dsp:cNvPr id="0" name=""/>
        <dsp:cNvSpPr/>
      </dsp:nvSpPr>
      <dsp:spPr>
        <a:xfrm>
          <a:off x="5194921" y="845761"/>
          <a:ext cx="1646038" cy="960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600" kern="1200" dirty="0" smtClean="0"/>
            <a:t>Radikale tanker</a:t>
          </a:r>
          <a:endParaRPr lang="nb-NO" sz="2600" kern="1200" dirty="0"/>
        </a:p>
      </dsp:txBody>
      <dsp:txXfrm>
        <a:off x="5194921" y="845761"/>
        <a:ext cx="1646038" cy="960189"/>
      </dsp:txXfrm>
    </dsp:sp>
    <dsp:sp modelId="{61C61C5C-1324-4DEE-9473-677E6F773A0D}">
      <dsp:nvSpPr>
        <dsp:cNvPr id="0" name=""/>
        <dsp:cNvSpPr/>
      </dsp:nvSpPr>
      <dsp:spPr>
        <a:xfrm>
          <a:off x="4480161" y="1368277"/>
          <a:ext cx="4115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2FF17-BF24-4D83-8043-589AAE356DA4}">
      <dsp:nvSpPr>
        <dsp:cNvPr id="0" name=""/>
        <dsp:cNvSpPr/>
      </dsp:nvSpPr>
      <dsp:spPr>
        <a:xfrm rot="5400000">
          <a:off x="2942048" y="1594442"/>
          <a:ext cx="1763236" cy="1309698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E2E67-D5D7-44D8-A1C4-DCBE64841488}">
      <dsp:nvSpPr>
        <dsp:cNvPr id="0" name=""/>
        <dsp:cNvSpPr/>
      </dsp:nvSpPr>
      <dsp:spPr>
        <a:xfrm>
          <a:off x="5194912" y="1925887"/>
          <a:ext cx="2560857" cy="923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600" kern="1200" dirty="0" smtClean="0"/>
            <a:t>Ekstreme  tanker og handlinger</a:t>
          </a:r>
          <a:endParaRPr lang="nb-NO" sz="2600" kern="1200" dirty="0"/>
        </a:p>
      </dsp:txBody>
      <dsp:txXfrm>
        <a:off x="5194912" y="1925887"/>
        <a:ext cx="2560857" cy="923030"/>
      </dsp:txXfrm>
    </dsp:sp>
    <dsp:sp modelId="{EF4192B9-4742-416E-8990-DF3665317E07}">
      <dsp:nvSpPr>
        <dsp:cNvPr id="0" name=""/>
        <dsp:cNvSpPr/>
      </dsp:nvSpPr>
      <dsp:spPr>
        <a:xfrm>
          <a:off x="4480161" y="2328466"/>
          <a:ext cx="4115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81CA1-8F98-4816-86B1-664E5F63951F}">
      <dsp:nvSpPr>
        <dsp:cNvPr id="0" name=""/>
        <dsp:cNvSpPr/>
      </dsp:nvSpPr>
      <dsp:spPr>
        <a:xfrm rot="5400000">
          <a:off x="3428342" y="2538884"/>
          <a:ext cx="1259768" cy="83783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22D4F7-A87A-49FC-8531-9676C0DAF688}">
      <dsp:nvSpPr>
        <dsp:cNvPr id="0" name=""/>
        <dsp:cNvSpPr/>
      </dsp:nvSpPr>
      <dsp:spPr>
        <a:xfrm>
          <a:off x="2797968" y="54867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/>
            <a:t>Foreldre</a:t>
          </a:r>
          <a:endParaRPr lang="nb-NO" sz="2800" kern="1200" dirty="0"/>
        </a:p>
      </dsp:txBody>
      <dsp:txXfrm>
        <a:off x="3149123" y="515758"/>
        <a:ext cx="1931352" cy="1185147"/>
      </dsp:txXfrm>
    </dsp:sp>
    <dsp:sp modelId="{031B20EA-00F2-4917-A67A-65F8942A9C09}">
      <dsp:nvSpPr>
        <dsp:cNvPr id="0" name=""/>
        <dsp:cNvSpPr/>
      </dsp:nvSpPr>
      <dsp:spPr>
        <a:xfrm>
          <a:off x="3748282" y="1700906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/>
            <a:t>barnevern</a:t>
          </a:r>
          <a:endParaRPr lang="nb-NO" sz="2800" kern="1200" dirty="0"/>
        </a:p>
      </dsp:txBody>
      <dsp:txXfrm>
        <a:off x="4553743" y="2381269"/>
        <a:ext cx="1580197" cy="1448514"/>
      </dsp:txXfrm>
    </dsp:sp>
    <dsp:sp modelId="{43062C12-41FA-4BDC-AFFF-851793BA4241}">
      <dsp:nvSpPr>
        <dsp:cNvPr id="0" name=""/>
        <dsp:cNvSpPr/>
      </dsp:nvSpPr>
      <dsp:spPr>
        <a:xfrm>
          <a:off x="1847655" y="1700906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/>
            <a:t>Politi</a:t>
          </a:r>
          <a:endParaRPr lang="nb-NO" sz="2800" kern="1200" dirty="0"/>
        </a:p>
      </dsp:txBody>
      <dsp:txXfrm>
        <a:off x="2095658" y="2381269"/>
        <a:ext cx="1580197" cy="144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E1A36-F4B4-492F-9258-CE8D7E717607}" type="datetimeFigureOut">
              <a:rPr lang="nb-NO" smtClean="0"/>
              <a:pPr/>
              <a:t>04.12.2013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FBCC6-B564-4A74-8B26-23F154F77081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7FFEA-1808-43C4-A652-4A3FE3EEC2E2}" type="datetimeFigureOut">
              <a:rPr lang="nb-NO" smtClean="0"/>
              <a:pPr/>
              <a:t>04.12.2013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D7FB9-0C58-4719-9C3A-1E9891D349AF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baseline="0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14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sz="1200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None/>
            </a:pPr>
            <a:endParaRPr lang="nb-NO" baseline="0" dirty="0" smtClean="0"/>
          </a:p>
          <a:p>
            <a:pPr marL="228600" indent="-228600">
              <a:buAutoNum type="arabicPeriod"/>
            </a:pPr>
            <a:endParaRPr lang="nb-NO" baseline="0" dirty="0" smtClean="0"/>
          </a:p>
          <a:p>
            <a:pPr marL="228600" indent="-228600">
              <a:buAutoNum type="arabicPeriod"/>
            </a:pPr>
            <a:endParaRPr lang="nb-NO" baseline="0" dirty="0" smtClean="0"/>
          </a:p>
          <a:p>
            <a:pPr marL="228600" indent="-228600">
              <a:buAutoNum type="arabicPeriod"/>
            </a:pPr>
            <a:endParaRPr lang="nb-NO" dirty="0" smtClean="0"/>
          </a:p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7FB9-0C58-4719-9C3A-1E9891D349AF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0" name="Plassholder for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FA15-965F-4E90-A300-536AFE9B1DC6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27" name="Plassholder for lysbilde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DAE9-8D6C-4AB9-A048-28E5A1837A0F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152C-7839-4B8E-855D-7A864C4B5DCE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3903-5CD3-46E5-BCE5-47062FCE0923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EEF9-7965-41C8-80FF-28ECD9E85AE9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BF17-37B1-49D2-BC7C-C6F8618B88E7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25189-1557-4073-AA82-1F4A7D1B8023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BCB7-E7C3-43E5-9B1A-F5CCC5B0F6B8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9C0-7166-4D83-A59D-F52EBC576174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A5E87-1EFB-44E3-9F86-F5800931AF2B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nip og avrund ett hjørne i rektangel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CB53-5FF9-42FF-95AE-89AA6A530946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10" name="Frihånds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ihånds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ånds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ihånds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ssholder for tit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Plassholder f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427A10-AD92-4E33-9628-0E843D1CBC74}" type="datetime1">
              <a:rPr lang="nb-NO" smtClean="0"/>
              <a:pPr/>
              <a:t>04.12.2013</a:t>
            </a:fld>
            <a:endParaRPr lang="nb-NO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nb-NO" smtClean="0"/>
              <a:t>Hansen og Nymann</a:t>
            </a:r>
            <a:endParaRPr lang="nb-NO"/>
          </a:p>
        </p:txBody>
      </p:sp>
      <p:sp>
        <p:nvSpPr>
          <p:cNvPr id="18" name="Plassholder for lysbilde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A71C4B-FB4F-4B14-BA24-9A5C24B0C7C5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ihånds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ihånds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Bj&#248;rn%20&#216;vrum\Skrivebord\MALER\9%20F&#248;ringer\Helse\Pasientrettighetsloven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file:///C:\Documents%20and%20Settings\Bj&#248;rn%20&#216;vrum\Skrivebord\MALER\7%20Lysbilder\L&#216;FT%20NOVA%20592_1.pdf" TargetMode="External"/><Relationship Id="rId4" Type="http://schemas.openxmlformats.org/officeDocument/2006/relationships/hyperlink" Target="file:///C:\Documents%20and%20Settings\Bj&#248;rn%20&#216;vrum\Skrivebord\MALER\1%20Tverretatlig\Barnevern\Tilabemeld.%20off.%20instans.do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Bj&#248;rn%20&#216;vrum\Skrivebord\MALER\9%20F&#248;ringer\Helse\Pasientrettighetslove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Documents%20and%20Settings\Bj&#248;rn%20&#216;vrum\Skrivebord\MALER\7%20Lysbilder\L&#216;FT%20NOVA%20592_1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229168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Arbeid med ungdom i risikosonen for radikalisering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nb-NO" dirty="0" smtClean="0"/>
          </a:p>
          <a:p>
            <a:endParaRPr lang="nb-NO" dirty="0" smtClean="0"/>
          </a:p>
          <a:p>
            <a:pPr algn="ctr"/>
            <a:r>
              <a:rPr lang="nb-NO" dirty="0" smtClean="0"/>
              <a:t>Linda Nymann og Hege Hansen</a:t>
            </a:r>
          </a:p>
          <a:p>
            <a:pPr algn="ctr"/>
            <a:r>
              <a:rPr lang="nb-NO" dirty="0" smtClean="0"/>
              <a:t>28.11.13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ssholder for innhold 6"/>
          <p:cNvGraphicFramePr>
            <a:graphicFrameLocks noGrp="1"/>
          </p:cNvGraphicFramePr>
          <p:nvPr>
            <p:ph idx="4294967295"/>
          </p:nvPr>
        </p:nvGraphicFramePr>
        <p:xfrm>
          <a:off x="0" y="188913"/>
          <a:ext cx="9144000" cy="648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kstSylinder 8"/>
          <p:cNvSpPr txBox="1"/>
          <p:nvPr/>
        </p:nvSpPr>
        <p:spPr>
          <a:xfrm>
            <a:off x="179512" y="4077072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Historie</a:t>
            </a:r>
          </a:p>
          <a:p>
            <a:r>
              <a:rPr lang="nb-NO" sz="2400" dirty="0" smtClean="0"/>
              <a:t>Individuelle faktorer</a:t>
            </a:r>
          </a:p>
          <a:p>
            <a:r>
              <a:rPr lang="nb-NO" sz="2400" dirty="0" smtClean="0"/>
              <a:t>psykisk, kognitivt, fysisk, sosialt</a:t>
            </a:r>
          </a:p>
          <a:p>
            <a:r>
              <a:rPr lang="nb-NO" sz="2400" dirty="0" smtClean="0"/>
              <a:t>Familie</a:t>
            </a:r>
          </a:p>
          <a:p>
            <a:r>
              <a:rPr lang="nb-NO" sz="2400" dirty="0" smtClean="0"/>
              <a:t>Nettverk</a:t>
            </a:r>
            <a:endParaRPr lang="nb-NO" sz="24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4716016" y="4437112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Atferd</a:t>
            </a:r>
          </a:p>
          <a:p>
            <a:r>
              <a:rPr lang="nb-NO" sz="2400" dirty="0" smtClean="0"/>
              <a:t>Holdninger</a:t>
            </a:r>
          </a:p>
          <a:p>
            <a:r>
              <a:rPr lang="nb-NO" sz="2400" dirty="0" smtClean="0"/>
              <a:t>Ideologiske tanker</a:t>
            </a:r>
          </a:p>
          <a:p>
            <a:r>
              <a:rPr lang="nb-NO" sz="2400" dirty="0" smtClean="0"/>
              <a:t>Eget syn på situasjonen</a:t>
            </a:r>
          </a:p>
          <a:p>
            <a:r>
              <a:rPr lang="nb-NO" sz="2400" dirty="0" smtClean="0"/>
              <a:t>Framtidstanker</a:t>
            </a:r>
            <a:endParaRPr lang="nb-NO" sz="24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5652120" y="260648"/>
            <a:ext cx="28083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u="sng" dirty="0" smtClean="0"/>
              <a:t>Kontaktetablering</a:t>
            </a:r>
            <a:endParaRPr lang="nb-NO" sz="2600" u="sng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5220072" y="1052736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Kreativitet</a:t>
            </a:r>
          </a:p>
          <a:p>
            <a:r>
              <a:rPr lang="nb-NO" sz="2400" dirty="0" smtClean="0"/>
              <a:t>Individuell tilpasset metode/intervenering</a:t>
            </a:r>
            <a:endParaRPr lang="nb-NO" sz="24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6444208" y="3501008"/>
            <a:ext cx="21602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u="sng" dirty="0" smtClean="0"/>
              <a:t>Undersøke</a:t>
            </a:r>
            <a:endParaRPr lang="nb-NO" sz="2600" u="sng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827584" y="3501008"/>
            <a:ext cx="1656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u="sng" dirty="0" smtClean="0"/>
              <a:t>Kartlegge</a:t>
            </a:r>
            <a:endParaRPr lang="nb-NO" sz="2600" u="sng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539552" y="332656"/>
            <a:ext cx="38164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u="sng" dirty="0" smtClean="0"/>
              <a:t>Vurdering av informasjon</a:t>
            </a:r>
            <a:endParaRPr lang="nb-NO" sz="2600" u="sng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0" y="908720"/>
            <a:ext cx="4355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Tidligere kjennskap</a:t>
            </a:r>
          </a:p>
          <a:p>
            <a:r>
              <a:rPr lang="nb-NO" sz="2400" dirty="0" smtClean="0"/>
              <a:t>Utdyping av informasjonen</a:t>
            </a:r>
          </a:p>
          <a:p>
            <a:r>
              <a:rPr lang="nb-NO" sz="2400" dirty="0" smtClean="0"/>
              <a:t>Kunnskap om emnet</a:t>
            </a:r>
            <a:endParaRPr lang="nb-NO" sz="2400" dirty="0"/>
          </a:p>
        </p:txBody>
      </p:sp>
      <p:sp>
        <p:nvSpPr>
          <p:cNvPr id="14" name="Plassholder for bunn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500" dirty="0" smtClean="0"/>
              <a:t>Vurderinger i enkeltsaker</a:t>
            </a:r>
            <a:endParaRPr lang="nb-NO" sz="45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500" dirty="0" smtClean="0"/>
              <a:t>Juridisk samarbeid om tiltak</a:t>
            </a:r>
            <a:endParaRPr lang="nb-NO" sz="4500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Forutsetninger og utfordringer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nb-NO" dirty="0" smtClean="0"/>
              <a:t>Tverrfaglig samarbeid - fenomen kunnskap og praktisk fremgangsmåte</a:t>
            </a:r>
          </a:p>
          <a:p>
            <a:pPr>
              <a:buClr>
                <a:srgbClr val="FF0000"/>
              </a:buClr>
            </a:pPr>
            <a:r>
              <a:rPr lang="nb-NO" dirty="0" smtClean="0"/>
              <a:t>Tidlig intervensjon  - kontakt </a:t>
            </a:r>
            <a:r>
              <a:rPr lang="nb-NO" dirty="0" err="1" smtClean="0"/>
              <a:t>etablering-</a:t>
            </a:r>
            <a:r>
              <a:rPr lang="nb-NO" dirty="0" smtClean="0"/>
              <a:t> og bekymringssamtalen</a:t>
            </a:r>
          </a:p>
          <a:p>
            <a:pPr>
              <a:buClr>
                <a:srgbClr val="FF0000"/>
              </a:buClr>
            </a:pPr>
            <a:r>
              <a:rPr lang="nb-NO" dirty="0" smtClean="0"/>
              <a:t>Lovverk</a:t>
            </a:r>
          </a:p>
          <a:p>
            <a:pPr>
              <a:buClr>
                <a:srgbClr val="FF0000"/>
              </a:buClr>
            </a:pPr>
            <a:r>
              <a:rPr lang="nb-NO" dirty="0" smtClean="0"/>
              <a:t>Tiltak og exit programmer</a:t>
            </a:r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>
              <a:buNone/>
            </a:pPr>
            <a:endParaRPr lang="nb-NO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nb-NO" sz="4000" b="1" dirty="0" smtClean="0"/>
              <a:t>Takk for oss!</a:t>
            </a:r>
          </a:p>
          <a:p>
            <a:pPr algn="ctr">
              <a:buNone/>
            </a:pPr>
            <a:endParaRPr lang="nb-NO" b="1" dirty="0" smtClean="0"/>
          </a:p>
          <a:p>
            <a:pPr algn="ctr">
              <a:buNone/>
            </a:pPr>
            <a:endParaRPr lang="nb-NO" b="1" dirty="0" smtClean="0"/>
          </a:p>
          <a:p>
            <a:pPr algn="ctr">
              <a:buNone/>
            </a:pPr>
            <a:endParaRPr lang="nb-NO" b="1" dirty="0" smtClean="0"/>
          </a:p>
          <a:p>
            <a:pPr algn="ctr">
              <a:buNone/>
            </a:pPr>
            <a:r>
              <a:rPr lang="nb-NO" b="1" dirty="0" err="1" smtClean="0"/>
              <a:t>hege.hansen@bsn.oslo.kommune.no</a:t>
            </a:r>
            <a:endParaRPr lang="nb-NO" b="1" dirty="0" smtClean="0"/>
          </a:p>
          <a:p>
            <a:pPr algn="ctr">
              <a:buNone/>
            </a:pPr>
            <a:r>
              <a:rPr lang="nb-NO" b="1" dirty="0" err="1" smtClean="0"/>
              <a:t>linda.nymann@bsn.oslo.kommune.no</a:t>
            </a:r>
            <a:r>
              <a:rPr lang="nb-NO" b="1" dirty="0" smtClean="0"/>
              <a:t> </a:t>
            </a:r>
            <a:endParaRPr lang="nb-NO" b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500" dirty="0" smtClean="0"/>
              <a:t>Utgangspunkt for oss</a:t>
            </a:r>
            <a:endParaRPr lang="nb-NO" sz="45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nb-NO" dirty="0" smtClean="0"/>
              <a:t>Bruker eksisterende kunnskap om ungdom med atferdsvansker og tilpasningsvansker</a:t>
            </a:r>
          </a:p>
          <a:p>
            <a:pPr>
              <a:buClr>
                <a:schemeClr val="accent1"/>
              </a:buClr>
            </a:pPr>
            <a:r>
              <a:rPr lang="nb-NO" dirty="0" smtClean="0"/>
              <a:t>Radikale tanker og ytringer er i utgangspunktet ikke negativt</a:t>
            </a:r>
          </a:p>
          <a:p>
            <a:pPr>
              <a:buClr>
                <a:schemeClr val="accent1"/>
              </a:buClr>
            </a:pPr>
            <a:r>
              <a:rPr lang="nb-NO" dirty="0" smtClean="0"/>
              <a:t>Vi lytter etter;</a:t>
            </a:r>
          </a:p>
          <a:p>
            <a:pPr lvl="8">
              <a:buClrTx/>
            </a:pPr>
            <a:r>
              <a:rPr lang="nb-NO" sz="2400" dirty="0" smtClean="0"/>
              <a:t>Hat retorikk</a:t>
            </a:r>
          </a:p>
          <a:p>
            <a:pPr lvl="8">
              <a:buClrTx/>
            </a:pPr>
            <a:r>
              <a:rPr lang="nb-NO" sz="2400" dirty="0" smtClean="0"/>
              <a:t>Akseptering av vold</a:t>
            </a:r>
          </a:p>
          <a:p>
            <a:pPr lvl="8">
              <a:buClrTx/>
            </a:pPr>
            <a:r>
              <a:rPr lang="nb-NO" sz="2400" dirty="0" smtClean="0"/>
              <a:t>Bruk av vold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500" dirty="0" smtClean="0"/>
              <a:t>Forebygging på ulike nivåer</a:t>
            </a:r>
            <a:endParaRPr lang="nb-NO" sz="45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0"/>
          <p:cNvSpPr>
            <a:spLocks noChangeArrowheads="1"/>
          </p:cNvSpPr>
          <p:nvPr/>
        </p:nvSpPr>
        <p:spPr bwMode="auto">
          <a:xfrm>
            <a:off x="4500563" y="3000375"/>
            <a:ext cx="1919287" cy="1600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dirty="0">
                <a:latin typeface="+mn-lt"/>
                <a:cs typeface="+mn-cs"/>
              </a:rPr>
              <a:t>Ungdommen</a:t>
            </a:r>
            <a:endParaRPr lang="nb-NO" dirty="0">
              <a:latin typeface="+mn-lt"/>
              <a:cs typeface="+mn-cs"/>
            </a:endParaRPr>
          </a:p>
        </p:txBody>
      </p:sp>
      <p:sp>
        <p:nvSpPr>
          <p:cNvPr id="9219" name="Oval 21"/>
          <p:cNvSpPr>
            <a:spLocks noChangeArrowheads="1"/>
          </p:cNvSpPr>
          <p:nvPr/>
        </p:nvSpPr>
        <p:spPr bwMode="auto">
          <a:xfrm>
            <a:off x="2357438" y="2428875"/>
            <a:ext cx="1676400" cy="1600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nb-NO" dirty="0">
                <a:latin typeface="+mn-lt"/>
                <a:cs typeface="+mn-cs"/>
              </a:rPr>
              <a:t>Familie</a:t>
            </a:r>
          </a:p>
        </p:txBody>
      </p:sp>
      <p:sp>
        <p:nvSpPr>
          <p:cNvPr id="7172" name="Oval 23"/>
          <p:cNvSpPr>
            <a:spLocks noChangeArrowheads="1"/>
          </p:cNvSpPr>
          <p:nvPr/>
        </p:nvSpPr>
        <p:spPr bwMode="auto">
          <a:xfrm>
            <a:off x="6929438" y="2214563"/>
            <a:ext cx="1890712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1600" dirty="0">
                <a:latin typeface="Times" pitchFamily="18" charset="0"/>
              </a:rPr>
              <a:t>  </a:t>
            </a:r>
            <a:r>
              <a:rPr lang="nb-NO" sz="1600" dirty="0" smtClean="0">
                <a:latin typeface="Times" pitchFamily="18" charset="0"/>
              </a:rPr>
              <a:t>Ungdomsarbeider </a:t>
            </a:r>
            <a:endParaRPr lang="nb-NO" sz="1400" dirty="0">
              <a:latin typeface="Times" pitchFamily="18" charset="0"/>
            </a:endParaRPr>
          </a:p>
        </p:txBody>
      </p:sp>
      <p:sp>
        <p:nvSpPr>
          <p:cNvPr id="7173" name="Oval 24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6929438" y="3929063"/>
            <a:ext cx="1676400" cy="1600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Constantia" pitchFamily="18" charset="0"/>
              </a:rPr>
              <a:t>Venner </a:t>
            </a:r>
            <a:endParaRPr lang="nb-NO" dirty="0">
              <a:latin typeface="Constantia" pitchFamily="18" charset="0"/>
            </a:endParaRPr>
          </a:p>
        </p:txBody>
      </p:sp>
      <p:sp>
        <p:nvSpPr>
          <p:cNvPr id="7174" name="Oval 25"/>
          <p:cNvSpPr>
            <a:spLocks noChangeArrowheads="1"/>
          </p:cNvSpPr>
          <p:nvPr/>
        </p:nvSpPr>
        <p:spPr bwMode="auto">
          <a:xfrm>
            <a:off x="5572125" y="4929188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dirty="0">
                <a:latin typeface="Constantia" pitchFamily="18" charset="0"/>
              </a:rPr>
              <a:t>Skole</a:t>
            </a:r>
          </a:p>
        </p:txBody>
      </p:sp>
      <p:sp>
        <p:nvSpPr>
          <p:cNvPr id="12295" name="Oval 26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786188" y="4857750"/>
            <a:ext cx="1785937" cy="1668463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nb-NO" dirty="0" smtClean="0">
                <a:latin typeface="Times" pitchFamily="18" charset="0"/>
                <a:cs typeface="Arial" pitchFamily="34" charset="0"/>
              </a:rPr>
              <a:t>Sosialtjenesten</a:t>
            </a:r>
            <a:endParaRPr lang="nb-NO" dirty="0">
              <a:latin typeface="Times" pitchFamily="18" charset="0"/>
              <a:cs typeface="Arial" pitchFamily="34" charset="0"/>
            </a:endParaRPr>
          </a:p>
        </p:txBody>
      </p:sp>
      <p:sp>
        <p:nvSpPr>
          <p:cNvPr id="7176" name="Oval 27"/>
          <p:cNvSpPr>
            <a:spLocks noChangeArrowheads="1"/>
          </p:cNvSpPr>
          <p:nvPr/>
        </p:nvSpPr>
        <p:spPr bwMode="auto">
          <a:xfrm>
            <a:off x="2286000" y="4071938"/>
            <a:ext cx="1676400" cy="1600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2000">
                <a:latin typeface="Times" pitchFamily="18" charset="0"/>
              </a:rPr>
              <a:t>Po</a:t>
            </a:r>
            <a:r>
              <a:rPr lang="nb-NO">
                <a:latin typeface="Times" pitchFamily="18" charset="0"/>
              </a:rPr>
              <a:t>liti</a:t>
            </a:r>
          </a:p>
        </p:txBody>
      </p:sp>
      <p:sp>
        <p:nvSpPr>
          <p:cNvPr id="7177" name="Oval 28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5572125" y="1214438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dirty="0">
                <a:latin typeface="Constantia" pitchFamily="18" charset="0"/>
              </a:rPr>
              <a:t>Helsestasjon</a:t>
            </a:r>
          </a:p>
        </p:txBody>
      </p:sp>
      <p:sp>
        <p:nvSpPr>
          <p:cNvPr id="7178" name="Oval 29"/>
          <p:cNvSpPr>
            <a:spLocks noChangeArrowheads="1"/>
          </p:cNvSpPr>
          <p:nvPr/>
        </p:nvSpPr>
        <p:spPr bwMode="auto">
          <a:xfrm>
            <a:off x="3643313" y="1285875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>
                <a:latin typeface="Times" pitchFamily="18" charset="0"/>
              </a:rPr>
              <a:t>Psykiatrien</a:t>
            </a:r>
          </a:p>
        </p:txBody>
      </p:sp>
      <p:sp>
        <p:nvSpPr>
          <p:cNvPr id="7179" name="TekstSylinder 11"/>
          <p:cNvSpPr txBox="1">
            <a:spLocks noChangeArrowheads="1"/>
          </p:cNvSpPr>
          <p:nvPr/>
        </p:nvSpPr>
        <p:spPr bwMode="auto">
          <a:xfrm>
            <a:off x="0" y="357188"/>
            <a:ext cx="9144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b-NO" sz="4500" dirty="0" smtClean="0">
                <a:solidFill>
                  <a:schemeClr val="tx2"/>
                </a:solidFill>
                <a:latin typeface="+mj-lt"/>
              </a:rPr>
              <a:t>Oppdagergrupper</a:t>
            </a:r>
            <a:endParaRPr lang="nb-NO" sz="45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4589" name="Tittel 12"/>
          <p:cNvSpPr>
            <a:spLocks noGrp="1"/>
          </p:cNvSpPr>
          <p:nvPr>
            <p:ph type="title" idx="4294967295"/>
          </p:nvPr>
        </p:nvSpPr>
        <p:spPr>
          <a:xfrm>
            <a:off x="0" y="1071563"/>
            <a:ext cx="1471613" cy="7762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Fit 1</a:t>
            </a: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395536" y="1556792"/>
            <a:ext cx="1676400" cy="1600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nb-NO" dirty="0" smtClean="0"/>
              <a:t>Samfunnet</a:t>
            </a:r>
            <a:endParaRPr lang="nb-NO" dirty="0">
              <a:latin typeface="+mn-lt"/>
              <a:cs typeface="+mn-cs"/>
            </a:endParaRPr>
          </a:p>
        </p:txBody>
      </p:sp>
      <p:sp>
        <p:nvSpPr>
          <p:cNvPr id="14" name="Plassholder for bunn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0"/>
          <p:cNvSpPr>
            <a:spLocks noChangeArrowheads="1"/>
          </p:cNvSpPr>
          <p:nvPr/>
        </p:nvSpPr>
        <p:spPr bwMode="auto">
          <a:xfrm>
            <a:off x="3786188" y="3143250"/>
            <a:ext cx="1676400" cy="1600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>
                <a:latin typeface="+mn-lt"/>
                <a:cs typeface="+mn-cs"/>
              </a:rPr>
              <a:t>Ungdommen</a:t>
            </a:r>
            <a:endParaRPr lang="nb-NO">
              <a:latin typeface="+mn-lt"/>
              <a:cs typeface="+mn-cs"/>
            </a:endParaRPr>
          </a:p>
        </p:txBody>
      </p:sp>
      <p:sp>
        <p:nvSpPr>
          <p:cNvPr id="8195" name="Oval 23"/>
          <p:cNvSpPr>
            <a:spLocks noChangeArrowheads="1"/>
          </p:cNvSpPr>
          <p:nvPr/>
        </p:nvSpPr>
        <p:spPr bwMode="auto">
          <a:xfrm>
            <a:off x="4500563" y="1857375"/>
            <a:ext cx="1724025" cy="168433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dirty="0" smtClean="0">
                <a:latin typeface="Times New Roman" pitchFamily="18" charset="0"/>
              </a:rPr>
              <a:t>Ungdoms-</a:t>
            </a:r>
          </a:p>
          <a:p>
            <a:pPr algn="ctr" eaLnBrk="0" hangingPunct="0"/>
            <a:r>
              <a:rPr lang="nb-NO" dirty="0" smtClean="0">
                <a:latin typeface="Times New Roman" pitchFamily="18" charset="0"/>
              </a:rPr>
              <a:t>arbeidere</a:t>
            </a:r>
            <a:endParaRPr lang="nb-NO" dirty="0">
              <a:latin typeface="Times New Roman" pitchFamily="18" charset="0"/>
            </a:endParaRPr>
          </a:p>
        </p:txBody>
      </p:sp>
      <p:sp>
        <p:nvSpPr>
          <p:cNvPr id="8196" name="Oval 24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5357813" y="3143250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Times" pitchFamily="18" charset="0"/>
              </a:rPr>
              <a:t>Sosialtjenesten</a:t>
            </a:r>
            <a:endParaRPr lang="nb-NO" dirty="0">
              <a:latin typeface="Times" pitchFamily="18" charset="0"/>
            </a:endParaRPr>
          </a:p>
        </p:txBody>
      </p:sp>
      <p:sp>
        <p:nvSpPr>
          <p:cNvPr id="8197" name="Oval 25"/>
          <p:cNvSpPr>
            <a:spLocks noChangeArrowheads="1"/>
          </p:cNvSpPr>
          <p:nvPr/>
        </p:nvSpPr>
        <p:spPr bwMode="auto">
          <a:xfrm>
            <a:off x="4500563" y="4429125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>
                <a:latin typeface="Times New Roman" pitchFamily="18" charset="0"/>
              </a:rPr>
              <a:t>Psykiatrien</a:t>
            </a:r>
          </a:p>
        </p:txBody>
      </p:sp>
      <p:sp>
        <p:nvSpPr>
          <p:cNvPr id="8198" name="Oval 28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000375" y="4286250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1600">
                <a:latin typeface="Times" pitchFamily="18" charset="0"/>
              </a:rPr>
              <a:t>Skolen</a:t>
            </a:r>
            <a:endParaRPr lang="nb-NO">
              <a:latin typeface="Times" pitchFamily="18" charset="0"/>
            </a:endParaRPr>
          </a:p>
        </p:txBody>
      </p:sp>
      <p:sp>
        <p:nvSpPr>
          <p:cNvPr id="8199" name="Oval 29"/>
          <p:cNvSpPr>
            <a:spLocks noChangeArrowheads="1"/>
          </p:cNvSpPr>
          <p:nvPr/>
        </p:nvSpPr>
        <p:spPr bwMode="auto">
          <a:xfrm>
            <a:off x="2214563" y="3143250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dirty="0" err="1" smtClean="0">
                <a:latin typeface="Times New Roman" pitchFamily="18" charset="0"/>
              </a:rPr>
              <a:t>Moske</a:t>
            </a:r>
            <a:endParaRPr lang="nb-NO" dirty="0">
              <a:latin typeface="Times New Roman" pitchFamily="18" charset="0"/>
            </a:endParaRP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2928938" y="1928813"/>
            <a:ext cx="1676400" cy="1600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nb-NO" dirty="0">
                <a:latin typeface="+mn-lt"/>
                <a:cs typeface="+mn-cs"/>
              </a:rPr>
              <a:t>Familie</a:t>
            </a:r>
          </a:p>
        </p:txBody>
      </p:sp>
      <p:sp>
        <p:nvSpPr>
          <p:cNvPr id="8201" name="Oval 21"/>
          <p:cNvSpPr>
            <a:spLocks noChangeArrowheads="1"/>
          </p:cNvSpPr>
          <p:nvPr/>
        </p:nvSpPr>
        <p:spPr bwMode="auto">
          <a:xfrm>
            <a:off x="7072313" y="4929188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dirty="0" smtClean="0">
                <a:latin typeface="Constantia" pitchFamily="18" charset="0"/>
              </a:rPr>
              <a:t>Venner	</a:t>
            </a:r>
            <a:endParaRPr lang="nb-NO" dirty="0">
              <a:latin typeface="Constantia" pitchFamily="18" charset="0"/>
            </a:endParaRP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5776913" y="2728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nb-NO">
              <a:latin typeface="Times New Roman" pitchFamily="18" charset="0"/>
            </a:endParaRPr>
          </a:p>
        </p:txBody>
      </p:sp>
      <p:sp>
        <p:nvSpPr>
          <p:cNvPr id="8203" name="Oval 27"/>
          <p:cNvSpPr>
            <a:spLocks noChangeArrowheads="1"/>
          </p:cNvSpPr>
          <p:nvPr/>
        </p:nvSpPr>
        <p:spPr bwMode="auto">
          <a:xfrm>
            <a:off x="500063" y="4929188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2000">
                <a:latin typeface="Times" pitchFamily="18" charset="0"/>
              </a:rPr>
              <a:t>Politi</a:t>
            </a:r>
            <a:endParaRPr lang="nb-NO">
              <a:latin typeface="Times" pitchFamily="18" charset="0"/>
            </a:endParaRPr>
          </a:p>
        </p:txBody>
      </p:sp>
      <p:sp>
        <p:nvSpPr>
          <p:cNvPr id="8204" name="Oval 27"/>
          <p:cNvSpPr>
            <a:spLocks noChangeArrowheads="1"/>
          </p:cNvSpPr>
          <p:nvPr/>
        </p:nvSpPr>
        <p:spPr bwMode="auto">
          <a:xfrm>
            <a:off x="214313" y="1357313"/>
            <a:ext cx="1676400" cy="16002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  <a:round/>
            <a:headEnd/>
            <a:tailEnd type="none" w="lg" len="med"/>
          </a:ln>
        </p:spPr>
        <p:txBody>
          <a:bodyPr wrap="none" anchor="ctr"/>
          <a:lstStyle/>
          <a:p>
            <a:pPr algn="ctr" eaLnBrk="0" hangingPunct="0"/>
            <a:r>
              <a:rPr lang="nb-NO" sz="2000" dirty="0" smtClean="0">
                <a:latin typeface="Times" pitchFamily="18" charset="0"/>
              </a:rPr>
              <a:t>samfunnet</a:t>
            </a:r>
            <a:endParaRPr lang="nb-NO" dirty="0">
              <a:latin typeface="Times" pitchFamily="18" charset="0"/>
            </a:endParaRPr>
          </a:p>
        </p:txBody>
      </p:sp>
      <p:sp>
        <p:nvSpPr>
          <p:cNvPr id="15" name="Tittel 12"/>
          <p:cNvSpPr txBox="1">
            <a:spLocks/>
          </p:cNvSpPr>
          <p:nvPr/>
        </p:nvSpPr>
        <p:spPr bwMode="auto">
          <a:xfrm>
            <a:off x="1571625" y="714375"/>
            <a:ext cx="1471613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Fit 2</a:t>
            </a:r>
          </a:p>
        </p:txBody>
      </p:sp>
      <p:sp>
        <p:nvSpPr>
          <p:cNvPr id="8206" name="Tittel 15"/>
          <p:cNvSpPr>
            <a:spLocks noGrp="1"/>
          </p:cNvSpPr>
          <p:nvPr>
            <p:ph type="title" idx="4294967295"/>
          </p:nvPr>
        </p:nvSpPr>
        <p:spPr>
          <a:xfrm>
            <a:off x="914400" y="26064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500" dirty="0" err="1" smtClean="0"/>
              <a:t>Hvem</a:t>
            </a:r>
            <a:r>
              <a:rPr lang="en-US" sz="4500" dirty="0" smtClean="0"/>
              <a:t> </a:t>
            </a:r>
            <a:r>
              <a:rPr lang="en-US" sz="4500" dirty="0" err="1" smtClean="0"/>
              <a:t>kan</a:t>
            </a:r>
            <a:r>
              <a:rPr lang="en-US" sz="4500" dirty="0" smtClean="0"/>
              <a:t> </a:t>
            </a:r>
            <a:r>
              <a:rPr lang="en-US" sz="4500" dirty="0" err="1" smtClean="0"/>
              <a:t>bidra</a:t>
            </a:r>
            <a:r>
              <a:rPr lang="en-US" sz="4500" dirty="0" smtClean="0"/>
              <a:t>?</a:t>
            </a:r>
          </a:p>
        </p:txBody>
      </p:sp>
      <p:sp>
        <p:nvSpPr>
          <p:cNvPr id="16" name="Plassholder for bunn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Risikofaktorer for rekruttering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nb-NO" sz="2800" dirty="0" smtClean="0"/>
              <a:t>Marginalisert ungdom  - søker gruppetilhørighet og fellesskap </a:t>
            </a:r>
          </a:p>
          <a:p>
            <a:pPr>
              <a:buClr>
                <a:srgbClr val="FF0000"/>
              </a:buClr>
            </a:pPr>
            <a:r>
              <a:rPr lang="nb-NO" sz="2800" dirty="0" smtClean="0"/>
              <a:t>Opplevd at de har blitt ydmyket eller har blitt fratatt goder/muligheter</a:t>
            </a:r>
          </a:p>
          <a:p>
            <a:pPr>
              <a:buClr>
                <a:srgbClr val="FF0000"/>
              </a:buClr>
            </a:pPr>
            <a:r>
              <a:rPr lang="nb-NO" sz="2800" dirty="0" smtClean="0"/>
              <a:t>Individuell problematikk</a:t>
            </a:r>
          </a:p>
          <a:p>
            <a:pPr>
              <a:buClr>
                <a:srgbClr val="FF0000"/>
              </a:buClr>
            </a:pPr>
            <a:r>
              <a:rPr lang="nb-NO" sz="2800" dirty="0" smtClean="0"/>
              <a:t>Antisosial erfaring</a:t>
            </a:r>
          </a:p>
          <a:p>
            <a:pPr>
              <a:buClr>
                <a:srgbClr val="FF0000"/>
              </a:buClr>
            </a:pPr>
            <a:r>
              <a:rPr lang="nb-NO" sz="2800" dirty="0" smtClean="0"/>
              <a:t>Få beskyttelsesfaktorer i omsorgsmiljøet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Opprør mot det etablerte 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Global urettferdighet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Religiøs eller politisk engasjement</a:t>
            </a:r>
          </a:p>
          <a:p>
            <a:pPr>
              <a:buClr>
                <a:srgbClr val="FF0000"/>
              </a:buClr>
            </a:pPr>
            <a:endParaRPr lang="nb-NO" sz="2800" dirty="0" smtClean="0"/>
          </a:p>
          <a:p>
            <a:pPr>
              <a:buClr>
                <a:srgbClr val="FF0000"/>
              </a:buClr>
            </a:pPr>
            <a:endParaRPr lang="nb-NO" sz="2800" dirty="0" smtClean="0"/>
          </a:p>
          <a:p>
            <a:endParaRPr lang="nb-NO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nb-NO" sz="4400" dirty="0" smtClean="0"/>
              <a:t>Hvordan skjer rekrutteringen og av hvem</a:t>
            </a:r>
            <a:endParaRPr lang="nb-NO" sz="4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2448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nb-NO" sz="2800" dirty="0" smtClean="0"/>
              <a:t>Hjemme gjennom foreldre og søsken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Gjennom venner og sosial fellesskap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Nærmiljøet og sentrale oppholdssteder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I religiøse sammenhenger</a:t>
            </a:r>
          </a:p>
          <a:p>
            <a:pPr>
              <a:buClr>
                <a:srgbClr val="0070C0"/>
              </a:buClr>
            </a:pPr>
            <a:r>
              <a:rPr lang="nb-NO" sz="2800" dirty="0" smtClean="0"/>
              <a:t>På nettet – forum, </a:t>
            </a:r>
            <a:r>
              <a:rPr lang="nb-NO" sz="2800" dirty="0" err="1" smtClean="0"/>
              <a:t>youtube</a:t>
            </a:r>
            <a:r>
              <a:rPr lang="nb-NO" sz="2800" dirty="0" smtClean="0"/>
              <a:t>, </a:t>
            </a:r>
            <a:r>
              <a:rPr lang="nb-NO" sz="2800" dirty="0" err="1" smtClean="0"/>
              <a:t>facebook</a:t>
            </a:r>
            <a:endParaRPr lang="nb-NO" sz="2800" dirty="0" smtClean="0"/>
          </a:p>
          <a:p>
            <a:pPr>
              <a:buClr>
                <a:srgbClr val="0070C0"/>
              </a:buClr>
            </a:pPr>
            <a:r>
              <a:rPr lang="nb-NO" sz="2800" dirty="0" smtClean="0"/>
              <a:t>Selvradikalisering</a:t>
            </a:r>
          </a:p>
          <a:p>
            <a:pPr>
              <a:buClr>
                <a:srgbClr val="0070C0"/>
              </a:buClr>
            </a:pPr>
            <a:r>
              <a:rPr lang="nb-NO" sz="2800" dirty="0" err="1" smtClean="0"/>
              <a:t>Radikalisatorer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nb-NO" sz="4500" dirty="0" smtClean="0"/>
              <a:t>Radikaliseringsprosessen</a:t>
            </a:r>
            <a:endParaRPr lang="nb-NO" sz="45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nb-NO" dirty="0" smtClean="0"/>
              <a:t>Tilslutningsprosessen går raskt</a:t>
            </a:r>
          </a:p>
          <a:p>
            <a:pPr>
              <a:buClr>
                <a:srgbClr val="0070C0"/>
              </a:buClr>
            </a:pPr>
            <a:r>
              <a:rPr lang="nb-NO" dirty="0" smtClean="0"/>
              <a:t>Endring av handlingsmønstre og retorikk</a:t>
            </a:r>
          </a:p>
          <a:p>
            <a:pPr>
              <a:buClr>
                <a:srgbClr val="0070C0"/>
              </a:buClr>
            </a:pPr>
            <a:r>
              <a:rPr lang="nb-NO" dirty="0" smtClean="0"/>
              <a:t>Argumentasjon og kunnskap</a:t>
            </a:r>
          </a:p>
          <a:p>
            <a:pPr>
              <a:buClr>
                <a:srgbClr val="0070C0"/>
              </a:buClr>
            </a:pPr>
            <a:r>
              <a:rPr lang="nb-NO" dirty="0" smtClean="0"/>
              <a:t>Etablerer nytt nettverk, ekskluderer annet</a:t>
            </a:r>
          </a:p>
          <a:p>
            <a:pPr>
              <a:buClr>
                <a:srgbClr val="0070C0"/>
              </a:buClr>
            </a:pPr>
            <a:r>
              <a:rPr lang="nb-NO" dirty="0" smtClean="0"/>
              <a:t>Mindre rom for alternative oppfatninger</a:t>
            </a:r>
          </a:p>
          <a:p>
            <a:pPr>
              <a:buClr>
                <a:srgbClr val="0070C0"/>
              </a:buClr>
            </a:pPr>
            <a:r>
              <a:rPr lang="nb-NO" dirty="0" smtClean="0"/>
              <a:t>Økt bruk av </a:t>
            </a:r>
            <a:r>
              <a:rPr lang="nb-NO" dirty="0" err="1" smtClean="0"/>
              <a:t>hat-retorikk</a:t>
            </a:r>
            <a:endParaRPr lang="nb-NO" dirty="0" smtClean="0"/>
          </a:p>
          <a:p>
            <a:pPr>
              <a:buClr>
                <a:srgbClr val="0070C0"/>
              </a:buClr>
            </a:pPr>
            <a:r>
              <a:rPr lang="nb-NO" dirty="0" smtClean="0"/>
              <a:t>I stigende grad blir voldelige midler akseptert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rektelager 3"/>
          <p:cNvSpPr/>
          <p:nvPr/>
        </p:nvSpPr>
        <p:spPr>
          <a:xfrm>
            <a:off x="251520" y="2348880"/>
            <a:ext cx="8784976" cy="3384376"/>
          </a:xfrm>
          <a:prstGeom prst="flowChartMagneticDru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6444208" y="3068961"/>
            <a:ext cx="23762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dirty="0" smtClean="0"/>
              <a:t>Er villig til å bruke vold for å nå sine mål</a:t>
            </a:r>
          </a:p>
          <a:p>
            <a:r>
              <a:rPr lang="nb-NO" sz="2600" dirty="0" smtClean="0"/>
              <a:t>Vanskelig å påvirke</a:t>
            </a:r>
            <a:endParaRPr lang="nb-NO" sz="26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4644008" y="3645024"/>
            <a:ext cx="165618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dirty="0" smtClean="0"/>
              <a:t>Økt aksept for bruk av vold</a:t>
            </a:r>
            <a:endParaRPr lang="nb-NO" sz="26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755576" y="69269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Tanke</a:t>
            </a:r>
            <a:endParaRPr lang="nb-NO" sz="40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5508104" y="692696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Handling</a:t>
            </a:r>
            <a:endParaRPr lang="nb-NO" sz="40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2195736" y="1772816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/>
              <a:t>RADIKALISERINGSTUNELL</a:t>
            </a:r>
            <a:endParaRPr lang="nb-NO" sz="2800" b="1" dirty="0"/>
          </a:p>
        </p:txBody>
      </p:sp>
      <p:sp>
        <p:nvSpPr>
          <p:cNvPr id="12" name="Bindepunkt 11"/>
          <p:cNvSpPr/>
          <p:nvPr/>
        </p:nvSpPr>
        <p:spPr>
          <a:xfrm>
            <a:off x="251520" y="2348880"/>
            <a:ext cx="2736304" cy="3384376"/>
          </a:xfrm>
          <a:prstGeom prst="flowChartConnector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/>
          <p:cNvSpPr txBox="1"/>
          <p:nvPr/>
        </p:nvSpPr>
        <p:spPr>
          <a:xfrm>
            <a:off x="683568" y="2636912"/>
            <a:ext cx="194421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dirty="0" smtClean="0"/>
              <a:t>Søkende ungdom:</a:t>
            </a:r>
          </a:p>
          <a:p>
            <a:r>
              <a:rPr lang="nb-NO" sz="2000" dirty="0" smtClean="0"/>
              <a:t>Ideologi</a:t>
            </a:r>
          </a:p>
          <a:p>
            <a:r>
              <a:rPr lang="nb-NO" sz="2000" dirty="0" smtClean="0"/>
              <a:t>Kunnskap</a:t>
            </a:r>
          </a:p>
          <a:p>
            <a:r>
              <a:rPr lang="nb-NO" sz="2000" dirty="0" smtClean="0"/>
              <a:t>Fellesskap</a:t>
            </a:r>
          </a:p>
          <a:p>
            <a:r>
              <a:rPr lang="nb-NO" sz="2000" dirty="0" smtClean="0"/>
              <a:t>Støtte </a:t>
            </a:r>
          </a:p>
          <a:p>
            <a:r>
              <a:rPr lang="nb-NO" sz="2000" dirty="0" smtClean="0"/>
              <a:t>Tilhørighet</a:t>
            </a:r>
            <a:endParaRPr lang="nb-NO" sz="20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2987824" y="3861048"/>
            <a:ext cx="16561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dirty="0" smtClean="0"/>
              <a:t>Ideologisk overbevist</a:t>
            </a:r>
            <a:endParaRPr lang="nb-NO" sz="2600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3275856" y="2636912"/>
            <a:ext cx="25922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dirty="0" smtClean="0"/>
              <a:t>Økende bruk av hat retorikk</a:t>
            </a:r>
            <a:endParaRPr lang="nb-NO" sz="2600" dirty="0"/>
          </a:p>
        </p:txBody>
      </p:sp>
      <p:sp>
        <p:nvSpPr>
          <p:cNvPr id="16" name="Plassholder for bunn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Hansen og Nymann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yt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y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y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2689</TotalTime>
  <Words>376</Words>
  <Application>Microsoft Office PowerPoint</Application>
  <PresentationFormat>Skjermfremvisning (4:3)</PresentationFormat>
  <Paragraphs>161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Flyt</vt:lpstr>
      <vt:lpstr>Arbeid med ungdom i risikosonen for radikalisering</vt:lpstr>
      <vt:lpstr>Utgangspunkt for oss</vt:lpstr>
      <vt:lpstr>Forebygging på ulike nivåer</vt:lpstr>
      <vt:lpstr>Fit 1</vt:lpstr>
      <vt:lpstr>Hvem kan bidra?</vt:lpstr>
      <vt:lpstr>Risikofaktorer for rekruttering</vt:lpstr>
      <vt:lpstr>Hvordan skjer rekrutteringen og av hvem</vt:lpstr>
      <vt:lpstr>Radikaliseringsprosessen</vt:lpstr>
      <vt:lpstr>Lysbilde 9</vt:lpstr>
      <vt:lpstr>Lysbilde 10</vt:lpstr>
      <vt:lpstr>Vurderinger i enkeltsaker</vt:lpstr>
      <vt:lpstr>Juridisk samarbeid om tiltak</vt:lpstr>
      <vt:lpstr>Forutsetninger og utfordringer</vt:lpstr>
      <vt:lpstr>Lysbilde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Erfaringer og utfordringer i barnevern og bydel</dc:title>
  <dc:subject>Arbeid med ungdom i risikosonen for radikalisering</dc:subject>
  <dc:creator>Hege Hansen</dc:creator>
  <cp:lastModifiedBy>Britt Ingvild Børve</cp:lastModifiedBy>
  <cp:revision>500</cp:revision>
  <dcterms:created xsi:type="dcterms:W3CDTF">2012-09-01T14:24:54Z</dcterms:created>
  <dcterms:modified xsi:type="dcterms:W3CDTF">2013-12-04T17:39:51Z</dcterms:modified>
  <cp:contentStatus>Justisdepartemenetet i Norge 28.11.13</cp:contentStatus>
</cp:coreProperties>
</file>