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64" r:id="rId5"/>
    <p:sldId id="257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09590A-A769-4A8A-F420-7EA43B6B8AD2}" name="Eva Kristine Wiik" initials="EW" userId="S::eva.wiik@nkk.no::88ec13cc-b132-4993-8825-acff07ce2e25" providerId="AD"/>
  <p188:author id="{0574BB97-4E4C-85F4-CC5E-D107B598B4BA}" name="Hilde Engeland" initials="HE" userId="S::hilde.engeland@nkk.no::3a2583f1-3e7a-48bd-b486-dee7e5624b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7C92"/>
    <a:srgbClr val="939598"/>
    <a:srgbClr val="008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BA471-BD7D-0F4B-8542-785B490BE6C2}" v="11" dt="2022-12-01T12:58:21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6"/>
    <p:restoredTop sz="80252"/>
  </p:normalViewPr>
  <p:slideViewPr>
    <p:cSldViewPr>
      <p:cViewPr varScale="1">
        <p:scale>
          <a:sx n="98" d="100"/>
          <a:sy n="98" d="100"/>
        </p:scale>
        <p:origin x="2168" y="192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 Engeland" userId="3a2583f1-3e7a-48bd-b486-dee7e5624b5f" providerId="ADAL" clId="{9ADBA471-BD7D-0F4B-8542-785B490BE6C2}"/>
    <pc:docChg chg="undo custSel addSld delSld modSld sldOrd">
      <pc:chgData name="Hilde Engeland" userId="3a2583f1-3e7a-48bd-b486-dee7e5624b5f" providerId="ADAL" clId="{9ADBA471-BD7D-0F4B-8542-785B490BE6C2}" dt="2022-12-01T13:01:56.697" v="1019" actId="20577"/>
      <pc:docMkLst>
        <pc:docMk/>
      </pc:docMkLst>
      <pc:sldChg chg="addSp delSp modSp mod modNotesTx">
        <pc:chgData name="Hilde Engeland" userId="3a2583f1-3e7a-48bd-b486-dee7e5624b5f" providerId="ADAL" clId="{9ADBA471-BD7D-0F4B-8542-785B490BE6C2}" dt="2022-12-01T12:37:56.112" v="78" actId="26606"/>
        <pc:sldMkLst>
          <pc:docMk/>
          <pc:sldMk cId="1201307585" sldId="257"/>
        </pc:sldMkLst>
        <pc:spChg chg="ord">
          <ac:chgData name="Hilde Engeland" userId="3a2583f1-3e7a-48bd-b486-dee7e5624b5f" providerId="ADAL" clId="{9ADBA471-BD7D-0F4B-8542-785B490BE6C2}" dt="2022-12-01T12:37:56.112" v="78" actId="26606"/>
          <ac:spMkLst>
            <pc:docMk/>
            <pc:sldMk cId="1201307585" sldId="257"/>
            <ac:spMk id="5" creationId="{00000000-0000-0000-0000-000000000000}"/>
          </ac:spMkLst>
        </pc:spChg>
        <pc:spChg chg="del">
          <ac:chgData name="Hilde Engeland" userId="3a2583f1-3e7a-48bd-b486-dee7e5624b5f" providerId="ADAL" clId="{9ADBA471-BD7D-0F4B-8542-785B490BE6C2}" dt="2022-12-01T12:37:56.112" v="78" actId="26606"/>
          <ac:spMkLst>
            <pc:docMk/>
            <pc:sldMk cId="1201307585" sldId="257"/>
            <ac:spMk id="13" creationId="{B7B83122-7D86-C4BC-E06F-091022E9FB80}"/>
          </ac:spMkLst>
        </pc:spChg>
        <pc:spChg chg="add">
          <ac:chgData name="Hilde Engeland" userId="3a2583f1-3e7a-48bd-b486-dee7e5624b5f" providerId="ADAL" clId="{9ADBA471-BD7D-0F4B-8542-785B490BE6C2}" dt="2022-12-01T12:37:56.112" v="78" actId="26606"/>
          <ac:spMkLst>
            <pc:docMk/>
            <pc:sldMk cId="1201307585" sldId="257"/>
            <ac:spMk id="18" creationId="{3FDBC485-6288-10AD-BFC7-3311C736D416}"/>
          </ac:spMkLst>
        </pc:spChg>
        <pc:picChg chg="del">
          <ac:chgData name="Hilde Engeland" userId="3a2583f1-3e7a-48bd-b486-dee7e5624b5f" providerId="ADAL" clId="{9ADBA471-BD7D-0F4B-8542-785B490BE6C2}" dt="2022-12-01T12:35:38.369" v="50" actId="478"/>
          <ac:picMkLst>
            <pc:docMk/>
            <pc:sldMk cId="1201307585" sldId="257"/>
            <ac:picMk id="4" creationId="{9310C556-EB8F-02F5-CD07-54AA5C9FBF37}"/>
          </ac:picMkLst>
        </pc:picChg>
        <pc:picChg chg="add del mod">
          <ac:chgData name="Hilde Engeland" userId="3a2583f1-3e7a-48bd-b486-dee7e5624b5f" providerId="ADAL" clId="{9ADBA471-BD7D-0F4B-8542-785B490BE6C2}" dt="2022-12-01T12:35:29.159" v="49" actId="931"/>
          <ac:picMkLst>
            <pc:docMk/>
            <pc:sldMk cId="1201307585" sldId="257"/>
            <ac:picMk id="6" creationId="{0C259749-7B5B-839A-F2B1-F8C17AC18A66}"/>
          </ac:picMkLst>
        </pc:picChg>
        <pc:picChg chg="add mod">
          <ac:chgData name="Hilde Engeland" userId="3a2583f1-3e7a-48bd-b486-dee7e5624b5f" providerId="ADAL" clId="{9ADBA471-BD7D-0F4B-8542-785B490BE6C2}" dt="2022-12-01T12:37:56.112" v="78" actId="26606"/>
          <ac:picMkLst>
            <pc:docMk/>
            <pc:sldMk cId="1201307585" sldId="257"/>
            <ac:picMk id="9" creationId="{E39872C8-ED7D-5E19-27BC-1F68EDB09988}"/>
          </ac:picMkLst>
        </pc:picChg>
      </pc:sldChg>
      <pc:sldChg chg="del">
        <pc:chgData name="Hilde Engeland" userId="3a2583f1-3e7a-48bd-b486-dee7e5624b5f" providerId="ADAL" clId="{9ADBA471-BD7D-0F4B-8542-785B490BE6C2}" dt="2022-12-01T12:52:51.903" v="692" actId="2696"/>
        <pc:sldMkLst>
          <pc:docMk/>
          <pc:sldMk cId="85420129" sldId="258"/>
        </pc:sldMkLst>
      </pc:sldChg>
      <pc:sldChg chg="del">
        <pc:chgData name="Hilde Engeland" userId="3a2583f1-3e7a-48bd-b486-dee7e5624b5f" providerId="ADAL" clId="{9ADBA471-BD7D-0F4B-8542-785B490BE6C2}" dt="2022-12-01T12:52:55.701" v="693" actId="2696"/>
        <pc:sldMkLst>
          <pc:docMk/>
          <pc:sldMk cId="341110723" sldId="259"/>
        </pc:sldMkLst>
      </pc:sldChg>
      <pc:sldChg chg="del">
        <pc:chgData name="Hilde Engeland" userId="3a2583f1-3e7a-48bd-b486-dee7e5624b5f" providerId="ADAL" clId="{9ADBA471-BD7D-0F4B-8542-785B490BE6C2}" dt="2022-12-01T12:53:04.009" v="694" actId="2696"/>
        <pc:sldMkLst>
          <pc:docMk/>
          <pc:sldMk cId="1987192287" sldId="260"/>
        </pc:sldMkLst>
      </pc:sldChg>
      <pc:sldChg chg="delSp modSp del mod modCm modNotesTx">
        <pc:chgData name="Hilde Engeland" userId="3a2583f1-3e7a-48bd-b486-dee7e5624b5f" providerId="ADAL" clId="{9ADBA471-BD7D-0F4B-8542-785B490BE6C2}" dt="2022-12-01T12:52:46.559" v="691" actId="2696"/>
        <pc:sldMkLst>
          <pc:docMk/>
          <pc:sldMk cId="2381320808" sldId="261"/>
        </pc:sldMkLst>
        <pc:spChg chg="mod">
          <ac:chgData name="Hilde Engeland" userId="3a2583f1-3e7a-48bd-b486-dee7e5624b5f" providerId="ADAL" clId="{9ADBA471-BD7D-0F4B-8542-785B490BE6C2}" dt="2022-12-01T12:52:13.468" v="686" actId="20577"/>
          <ac:spMkLst>
            <pc:docMk/>
            <pc:sldMk cId="2381320808" sldId="261"/>
            <ac:spMk id="3" creationId="{DD6A0061-B356-4FC6-F960-4DB7F0884EBC}"/>
          </ac:spMkLst>
        </pc:spChg>
        <pc:picChg chg="del">
          <ac:chgData name="Hilde Engeland" userId="3a2583f1-3e7a-48bd-b486-dee7e5624b5f" providerId="ADAL" clId="{9ADBA471-BD7D-0F4B-8542-785B490BE6C2}" dt="2022-12-01T12:52:26.719" v="687" actId="478"/>
          <ac:picMkLst>
            <pc:docMk/>
            <pc:sldMk cId="2381320808" sldId="261"/>
            <ac:picMk id="7" creationId="{C2C888B4-6D9D-B593-E910-DC8A347E2A0D}"/>
          </ac:picMkLst>
        </pc:picChg>
        <pc:picChg chg="del">
          <ac:chgData name="Hilde Engeland" userId="3a2583f1-3e7a-48bd-b486-dee7e5624b5f" providerId="ADAL" clId="{9ADBA471-BD7D-0F4B-8542-785B490BE6C2}" dt="2022-12-01T12:52:30.890" v="688" actId="478"/>
          <ac:picMkLst>
            <pc:docMk/>
            <pc:sldMk cId="2381320808" sldId="261"/>
            <ac:picMk id="9" creationId="{170169DA-AB97-7A96-A78E-B1AD61690930}"/>
          </ac:picMkLst>
        </pc:picChg>
      </pc:sldChg>
      <pc:sldChg chg="addSp delSp modSp mod modClrScheme chgLayout modNotesTx">
        <pc:chgData name="Hilde Engeland" userId="3a2583f1-3e7a-48bd-b486-dee7e5624b5f" providerId="ADAL" clId="{9ADBA471-BD7D-0F4B-8542-785B490BE6C2}" dt="2022-12-01T13:01:56.697" v="1019" actId="20577"/>
        <pc:sldMkLst>
          <pc:docMk/>
          <pc:sldMk cId="2816606852" sldId="262"/>
        </pc:sldMkLst>
        <pc:spChg chg="mod">
          <ac:chgData name="Hilde Engeland" userId="3a2583f1-3e7a-48bd-b486-dee7e5624b5f" providerId="ADAL" clId="{9ADBA471-BD7D-0F4B-8542-785B490BE6C2}" dt="2022-12-01T12:40:41.060" v="259" actId="26606"/>
          <ac:spMkLst>
            <pc:docMk/>
            <pc:sldMk cId="2816606852" sldId="262"/>
            <ac:spMk id="2" creationId="{1C845DCF-279F-1504-7D2D-1267788E9C84}"/>
          </ac:spMkLst>
        </pc:spChg>
        <pc:spChg chg="mod">
          <ac:chgData name="Hilde Engeland" userId="3a2583f1-3e7a-48bd-b486-dee7e5624b5f" providerId="ADAL" clId="{9ADBA471-BD7D-0F4B-8542-785B490BE6C2}" dt="2022-12-01T13:01:56.697" v="1019" actId="20577"/>
          <ac:spMkLst>
            <pc:docMk/>
            <pc:sldMk cId="2816606852" sldId="262"/>
            <ac:spMk id="3" creationId="{F3D3A46A-CAC7-C3C6-0A20-A24E96925E35}"/>
          </ac:spMkLst>
        </pc:spChg>
        <pc:spChg chg="mod">
          <ac:chgData name="Hilde Engeland" userId="3a2583f1-3e7a-48bd-b486-dee7e5624b5f" providerId="ADAL" clId="{9ADBA471-BD7D-0F4B-8542-785B490BE6C2}" dt="2022-12-01T12:40:41.060" v="259" actId="26606"/>
          <ac:spMkLst>
            <pc:docMk/>
            <pc:sldMk cId="2816606852" sldId="262"/>
            <ac:spMk id="4" creationId="{3D7D6E6D-0CF4-CF89-A66A-8F8999DDE937}"/>
          </ac:spMkLst>
        </pc:spChg>
        <pc:spChg chg="del">
          <ac:chgData name="Hilde Engeland" userId="3a2583f1-3e7a-48bd-b486-dee7e5624b5f" providerId="ADAL" clId="{9ADBA471-BD7D-0F4B-8542-785B490BE6C2}" dt="2022-12-01T12:39:50.832" v="147" actId="26606"/>
          <ac:spMkLst>
            <pc:docMk/>
            <pc:sldMk cId="2816606852" sldId="262"/>
            <ac:spMk id="11" creationId="{D597A4F5-9EFD-DA65-D55B-E0B78A2F0DD5}"/>
          </ac:spMkLst>
        </pc:spChg>
        <pc:spChg chg="add del mod">
          <ac:chgData name="Hilde Engeland" userId="3a2583f1-3e7a-48bd-b486-dee7e5624b5f" providerId="ADAL" clId="{9ADBA471-BD7D-0F4B-8542-785B490BE6C2}" dt="2022-12-01T12:40:41.060" v="259" actId="26606"/>
          <ac:spMkLst>
            <pc:docMk/>
            <pc:sldMk cId="2816606852" sldId="262"/>
            <ac:spMk id="16" creationId="{FFED3F5C-3BF2-7E23-172F-D09EC865B528}"/>
          </ac:spMkLst>
        </pc:spChg>
        <pc:spChg chg="add mod">
          <ac:chgData name="Hilde Engeland" userId="3a2583f1-3e7a-48bd-b486-dee7e5624b5f" providerId="ADAL" clId="{9ADBA471-BD7D-0F4B-8542-785B490BE6C2}" dt="2022-12-01T12:40:41.060" v="259" actId="26606"/>
          <ac:spMkLst>
            <pc:docMk/>
            <pc:sldMk cId="2816606852" sldId="262"/>
            <ac:spMk id="21" creationId="{EDCBCC84-5402-0311-B141-558A36098F85}"/>
          </ac:spMkLst>
        </pc:spChg>
        <pc:picChg chg="del">
          <ac:chgData name="Hilde Engeland" userId="3a2583f1-3e7a-48bd-b486-dee7e5624b5f" providerId="ADAL" clId="{9ADBA471-BD7D-0F4B-8542-785B490BE6C2}" dt="2022-12-01T12:38:35.458" v="143" actId="478"/>
          <ac:picMkLst>
            <pc:docMk/>
            <pc:sldMk cId="2816606852" sldId="262"/>
            <ac:picMk id="6" creationId="{16229E3E-4FB5-5B31-7B07-4FB6A5D42299}"/>
          </ac:picMkLst>
        </pc:picChg>
        <pc:picChg chg="add mod ord">
          <ac:chgData name="Hilde Engeland" userId="3a2583f1-3e7a-48bd-b486-dee7e5624b5f" providerId="ADAL" clId="{9ADBA471-BD7D-0F4B-8542-785B490BE6C2}" dt="2022-12-01T12:40:41.060" v="259" actId="26606"/>
          <ac:picMkLst>
            <pc:docMk/>
            <pc:sldMk cId="2816606852" sldId="262"/>
            <ac:picMk id="7" creationId="{F1B9A819-FFE4-26C0-35AD-96E73575303A}"/>
          </ac:picMkLst>
        </pc:picChg>
      </pc:sldChg>
      <pc:sldChg chg="modSp mod">
        <pc:chgData name="Hilde Engeland" userId="3a2583f1-3e7a-48bd-b486-dee7e5624b5f" providerId="ADAL" clId="{9ADBA471-BD7D-0F4B-8542-785B490BE6C2}" dt="2022-12-01T12:33:14.089" v="43" actId="20577"/>
        <pc:sldMkLst>
          <pc:docMk/>
          <pc:sldMk cId="1949010754" sldId="264"/>
        </pc:sldMkLst>
        <pc:spChg chg="mod">
          <ac:chgData name="Hilde Engeland" userId="3a2583f1-3e7a-48bd-b486-dee7e5624b5f" providerId="ADAL" clId="{9ADBA471-BD7D-0F4B-8542-785B490BE6C2}" dt="2022-12-01T12:33:14.089" v="43" actId="20577"/>
          <ac:spMkLst>
            <pc:docMk/>
            <pc:sldMk cId="1949010754" sldId="264"/>
            <ac:spMk id="3" creationId="{EE86A930-5EE6-7361-3187-54CA0B4669DA}"/>
          </ac:spMkLst>
        </pc:spChg>
      </pc:sldChg>
      <pc:sldChg chg="addSp delSp modSp mod">
        <pc:chgData name="Hilde Engeland" userId="3a2583f1-3e7a-48bd-b486-dee7e5624b5f" providerId="ADAL" clId="{9ADBA471-BD7D-0F4B-8542-785B490BE6C2}" dt="2022-12-01T12:50:02.805" v="639" actId="26606"/>
        <pc:sldMkLst>
          <pc:docMk/>
          <pc:sldMk cId="438084204" sldId="265"/>
        </pc:sldMkLst>
        <pc:spChg chg="mod">
          <ac:chgData name="Hilde Engeland" userId="3a2583f1-3e7a-48bd-b486-dee7e5624b5f" providerId="ADAL" clId="{9ADBA471-BD7D-0F4B-8542-785B490BE6C2}" dt="2022-12-01T12:50:02.805" v="639" actId="26606"/>
          <ac:spMkLst>
            <pc:docMk/>
            <pc:sldMk cId="438084204" sldId="265"/>
            <ac:spMk id="2" creationId="{07114B43-8702-0536-34DA-3E009C2AA4F8}"/>
          </ac:spMkLst>
        </pc:spChg>
        <pc:spChg chg="mod">
          <ac:chgData name="Hilde Engeland" userId="3a2583f1-3e7a-48bd-b486-dee7e5624b5f" providerId="ADAL" clId="{9ADBA471-BD7D-0F4B-8542-785B490BE6C2}" dt="2022-12-01T12:50:02.805" v="639" actId="26606"/>
          <ac:spMkLst>
            <pc:docMk/>
            <pc:sldMk cId="438084204" sldId="265"/>
            <ac:spMk id="3" creationId="{3712A92B-4CD1-5955-1255-2819A376B7ED}"/>
          </ac:spMkLst>
        </pc:spChg>
        <pc:spChg chg="ord">
          <ac:chgData name="Hilde Engeland" userId="3a2583f1-3e7a-48bd-b486-dee7e5624b5f" providerId="ADAL" clId="{9ADBA471-BD7D-0F4B-8542-785B490BE6C2}" dt="2022-12-01T12:50:02.805" v="639" actId="26606"/>
          <ac:spMkLst>
            <pc:docMk/>
            <pc:sldMk cId="438084204" sldId="265"/>
            <ac:spMk id="4" creationId="{240F0002-48D2-00A8-D78D-AF9DC69F9258}"/>
          </ac:spMkLst>
        </pc:spChg>
        <pc:spChg chg="del">
          <ac:chgData name="Hilde Engeland" userId="3a2583f1-3e7a-48bd-b486-dee7e5624b5f" providerId="ADAL" clId="{9ADBA471-BD7D-0F4B-8542-785B490BE6C2}" dt="2022-12-01T12:50:02.805" v="639" actId="26606"/>
          <ac:spMkLst>
            <pc:docMk/>
            <pc:sldMk cId="438084204" sldId="265"/>
            <ac:spMk id="12" creationId="{460F593F-0FCB-522F-B37B-EF359F20A0C7}"/>
          </ac:spMkLst>
        </pc:spChg>
        <pc:spChg chg="add">
          <ac:chgData name="Hilde Engeland" userId="3a2583f1-3e7a-48bd-b486-dee7e5624b5f" providerId="ADAL" clId="{9ADBA471-BD7D-0F4B-8542-785B490BE6C2}" dt="2022-12-01T12:50:02.805" v="639" actId="26606"/>
          <ac:spMkLst>
            <pc:docMk/>
            <pc:sldMk cId="438084204" sldId="265"/>
            <ac:spMk id="17" creationId="{B54B070D-7BFF-869A-9361-8031D2FE9A8D}"/>
          </ac:spMkLst>
        </pc:spChg>
        <pc:picChg chg="add mod">
          <ac:chgData name="Hilde Engeland" userId="3a2583f1-3e7a-48bd-b486-dee7e5624b5f" providerId="ADAL" clId="{9ADBA471-BD7D-0F4B-8542-785B490BE6C2}" dt="2022-12-01T12:50:02.805" v="639" actId="26606"/>
          <ac:picMkLst>
            <pc:docMk/>
            <pc:sldMk cId="438084204" sldId="265"/>
            <ac:picMk id="6" creationId="{04A3AA72-77B7-3B3E-5E50-C3D44D4A0A73}"/>
          </ac:picMkLst>
        </pc:picChg>
        <pc:picChg chg="del">
          <ac:chgData name="Hilde Engeland" userId="3a2583f1-3e7a-48bd-b486-dee7e5624b5f" providerId="ADAL" clId="{9ADBA471-BD7D-0F4B-8542-785B490BE6C2}" dt="2022-12-01T12:49:04.468" v="635" actId="478"/>
          <ac:picMkLst>
            <pc:docMk/>
            <pc:sldMk cId="438084204" sldId="265"/>
            <ac:picMk id="7" creationId="{075DDB05-FB4E-5350-A1EF-FF967A7127F3}"/>
          </ac:picMkLst>
        </pc:picChg>
      </pc:sldChg>
      <pc:sldChg chg="addSp delSp modSp new mod ord">
        <pc:chgData name="Hilde Engeland" userId="3a2583f1-3e7a-48bd-b486-dee7e5624b5f" providerId="ADAL" clId="{9ADBA471-BD7D-0F4B-8542-785B490BE6C2}" dt="2022-12-01T12:58:21.823" v="937" actId="962"/>
        <pc:sldMkLst>
          <pc:docMk/>
          <pc:sldMk cId="2089592164" sldId="266"/>
        </pc:sldMkLst>
        <pc:spChg chg="mod">
          <ac:chgData name="Hilde Engeland" userId="3a2583f1-3e7a-48bd-b486-dee7e5624b5f" providerId="ADAL" clId="{9ADBA471-BD7D-0F4B-8542-785B490BE6C2}" dt="2022-12-01T12:53:16.245" v="695"/>
          <ac:spMkLst>
            <pc:docMk/>
            <pc:sldMk cId="2089592164" sldId="266"/>
            <ac:spMk id="2" creationId="{1BB8252D-3CEC-9E54-E2A7-DB82A6520514}"/>
          </ac:spMkLst>
        </pc:spChg>
        <pc:spChg chg="mod">
          <ac:chgData name="Hilde Engeland" userId="3a2583f1-3e7a-48bd-b486-dee7e5624b5f" providerId="ADAL" clId="{9ADBA471-BD7D-0F4B-8542-785B490BE6C2}" dt="2022-12-01T12:56:13.963" v="934" actId="20577"/>
          <ac:spMkLst>
            <pc:docMk/>
            <pc:sldMk cId="2089592164" sldId="266"/>
            <ac:spMk id="3" creationId="{F6E99AF0-C065-F898-96A2-3CF4331B7C72}"/>
          </ac:spMkLst>
        </pc:spChg>
        <pc:spChg chg="del">
          <ac:chgData name="Hilde Engeland" userId="3a2583f1-3e7a-48bd-b486-dee7e5624b5f" providerId="ADAL" clId="{9ADBA471-BD7D-0F4B-8542-785B490BE6C2}" dt="2022-12-01T12:58:19.871" v="935" actId="931"/>
          <ac:spMkLst>
            <pc:docMk/>
            <pc:sldMk cId="2089592164" sldId="266"/>
            <ac:spMk id="4" creationId="{42CFF55E-45A8-E2F0-B678-DE2961921473}"/>
          </ac:spMkLst>
        </pc:spChg>
        <pc:picChg chg="add mod">
          <ac:chgData name="Hilde Engeland" userId="3a2583f1-3e7a-48bd-b486-dee7e5624b5f" providerId="ADAL" clId="{9ADBA471-BD7D-0F4B-8542-785B490BE6C2}" dt="2022-12-01T12:58:21.823" v="937" actId="962"/>
          <ac:picMkLst>
            <pc:docMk/>
            <pc:sldMk cId="2089592164" sldId="266"/>
            <ac:picMk id="8" creationId="{BB7FA681-453B-8589-03DA-162A02FB17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1DFA74B1-5FF8-4802-994A-072DBD1E2851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4945928A-EB1A-4A2F-80EC-00528C68B44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67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5928A-EB1A-4A2F-80EC-00528C68B449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57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5928A-EB1A-4A2F-80EC-00528C68B449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96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12" charset="-128"/>
                <a:cs typeface="+mn-cs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5928A-EB1A-4A2F-80EC-00528C68B449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7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5928A-EB1A-4A2F-80EC-00528C68B449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3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ide1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461665"/>
          </a:xfrm>
        </p:spPr>
        <p:txBody>
          <a:bodyPr>
            <a:sp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72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D44CA-26F7-4188-87F7-92266BB35972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B797AD-667D-404C-B85E-BAA80E4BB01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58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7F75E-2D01-4ADC-A5DA-044192F9C599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56D28-2D09-48A9-BA52-B68E74DDF4C2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17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ACB2DE-81C5-5AD6-30F7-D1D0FB16E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A96DE68-5002-09DB-FC89-2C6A9E987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1EAEC6-2113-2071-8655-A3533B12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5CC-F73E-4E04-B687-E44C95726EEE}" type="datetimeFigureOut">
              <a:rPr lang="nb-NO" smtClean="0"/>
              <a:t>01.12.2022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ABF84A-329C-80C0-CC7D-7CD0D58D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B42201-948F-C787-4AFA-EF9F5447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E23-B332-475C-9C3A-4DC7F7610D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02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C11EF-5C12-4F4F-8D08-997F73698655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65CF11-B723-47A6-8543-D06A1DC6744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09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39554-30A4-46CE-A360-459771EB320B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C8B91E-BE2D-49DC-8566-B8FD387FC93D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87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5204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5204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A073D-495D-4A0D-BC50-EA32C8C9E923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05672A-C29F-4CD2-8C56-37E8E9131347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17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ayou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5204"/>
            <a:ext cx="5626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075" y="1375204"/>
            <a:ext cx="2475381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10557-49F2-4B32-9027-FADBC77F352E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98D7F1-BF7A-49C1-A91A-DEB0B8C3662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6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EDB45-5066-4832-80D1-9B65AA0F1172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D4D9A5-902E-486C-8330-6DB48CA5583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32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DB19E-6E54-48CF-B2CB-54FB85CF921C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FAAAA4-13E0-40EF-A688-DC2C4464C94A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61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835CC-3897-4BB3-872B-7D373EF2F941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58F1A-7AB4-47B2-9447-F50781380C88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49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 userDrawn="1"/>
        </p:nvCxnSpPr>
        <p:spPr>
          <a:xfrm>
            <a:off x="428627" y="6264275"/>
            <a:ext cx="8334375" cy="1588"/>
          </a:xfrm>
          <a:prstGeom prst="line">
            <a:avLst/>
          </a:prstGeom>
          <a:ln>
            <a:solidFill>
              <a:srgbClr val="93959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F6B5C-F596-47D4-A230-428A07BD6D1A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8C35F4-777F-4854-B8A0-99E99E1D546A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08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468317"/>
            <a:ext cx="562451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2" y="1376363"/>
            <a:ext cx="56245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88103"/>
            <a:ext cx="542925" cy="9233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600">
                <a:solidFill>
                  <a:srgbClr val="000000"/>
                </a:solidFill>
              </a:defRPr>
            </a:lvl1pPr>
          </a:lstStyle>
          <a:p>
            <a:fld id="{8BE484A9-7ECD-4109-B1A8-DAC9DAF951F1}" type="datetime1">
              <a:rPr lang="nb-NO"/>
              <a:pPr/>
              <a:t>01.12.2022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564" y="6388103"/>
            <a:ext cx="633412" cy="9233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600">
                <a:solidFill>
                  <a:srgbClr val="000000"/>
                </a:solidFill>
              </a:defRPr>
            </a:lvl1pPr>
          </a:lstStyle>
          <a:p>
            <a:fld id="{33EE1580-A47B-4EA9-BFC9-C0D951A15FF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785938" y="6388103"/>
            <a:ext cx="2895600" cy="9233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6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nb-NO"/>
          </a:p>
        </p:txBody>
      </p:sp>
      <p:pic>
        <p:nvPicPr>
          <p:cNvPr id="1031" name="Picture 7" descr="NKK_PPT_T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7" y="6408738"/>
            <a:ext cx="1458913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pitchFamily="34" charset="0"/>
          <a:ea typeface="ＭＳ Ｐゴシック" pitchFamily="-112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2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2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2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2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2" charset="-128"/>
        </a:defRPr>
      </a:lvl9pPr>
    </p:titleStyle>
    <p:bodyStyle>
      <a:lvl1pPr marL="179384" indent="-179384" algn="l" rtl="0" fontAlgn="base">
        <a:spcBef>
          <a:spcPct val="20000"/>
        </a:spcBef>
        <a:spcAft>
          <a:spcPct val="0"/>
        </a:spcAft>
        <a:buClr>
          <a:srgbClr val="00859A"/>
        </a:buClr>
        <a:buFont typeface="Arial" charset="0"/>
        <a:buChar char="»"/>
        <a:defRPr sz="2000" kern="1200">
          <a:solidFill>
            <a:srgbClr val="000000"/>
          </a:solidFill>
          <a:latin typeface="Arial" pitchFamily="34" charset="0"/>
          <a:ea typeface="ＭＳ Ｐゴシック" pitchFamily="-112" charset="-128"/>
          <a:cs typeface="+mn-cs"/>
        </a:defRPr>
      </a:lvl1pPr>
      <a:lvl2pPr marL="449251" indent="-268281" algn="l" rtl="0" fontAlgn="base">
        <a:spcBef>
          <a:spcPct val="20000"/>
        </a:spcBef>
        <a:spcAft>
          <a:spcPct val="0"/>
        </a:spcAft>
        <a:buClr>
          <a:srgbClr val="00859A"/>
        </a:buClr>
        <a:buFont typeface="Arial" charset="0"/>
        <a:buChar char="–"/>
        <a:defRPr kern="1200">
          <a:solidFill>
            <a:srgbClr val="000000"/>
          </a:solidFill>
          <a:latin typeface="Arial" pitchFamily="34" charset="0"/>
          <a:ea typeface="ＭＳ Ｐゴシック" pitchFamily="-112" charset="-128"/>
          <a:cs typeface="+mn-cs"/>
        </a:defRPr>
      </a:lvl2pPr>
      <a:lvl3pPr marL="809605" indent="-269868" algn="l" rtl="0" fontAlgn="base">
        <a:spcBef>
          <a:spcPct val="20000"/>
        </a:spcBef>
        <a:spcAft>
          <a:spcPct val="0"/>
        </a:spcAft>
        <a:buClr>
          <a:srgbClr val="00859A"/>
        </a:buClr>
        <a:buFont typeface="Arial" charset="0"/>
        <a:buChar char="•"/>
        <a:defRPr sz="1600" kern="1200">
          <a:solidFill>
            <a:srgbClr val="000000"/>
          </a:solidFill>
          <a:latin typeface="Arial" pitchFamily="34" charset="0"/>
          <a:ea typeface="ＭＳ Ｐゴシック" pitchFamily="-112" charset="-128"/>
          <a:cs typeface="+mn-cs"/>
        </a:defRPr>
      </a:lvl3pPr>
      <a:lvl4pPr marL="1071536" indent="-261932" algn="l" rtl="0" fontAlgn="base">
        <a:spcBef>
          <a:spcPct val="20000"/>
        </a:spcBef>
        <a:spcAft>
          <a:spcPct val="0"/>
        </a:spcAft>
        <a:buClr>
          <a:srgbClr val="00859A"/>
        </a:buClr>
        <a:buFont typeface="Arial" charset="0"/>
        <a:buChar char="–"/>
        <a:defRPr sz="1600" kern="1200">
          <a:solidFill>
            <a:srgbClr val="000000"/>
          </a:solidFill>
          <a:latin typeface="Arial" pitchFamily="34" charset="0"/>
          <a:ea typeface="ＭＳ Ｐゴシック" pitchFamily="-112" charset="-128"/>
          <a:cs typeface="+mn-cs"/>
        </a:defRPr>
      </a:lvl4pPr>
      <a:lvl5pPr marL="1349341" indent="-276218" algn="l" rtl="0" fontAlgn="base">
        <a:spcBef>
          <a:spcPct val="20000"/>
        </a:spcBef>
        <a:spcAft>
          <a:spcPct val="0"/>
        </a:spcAft>
        <a:buClr>
          <a:srgbClr val="00859A"/>
        </a:buClr>
        <a:buFont typeface="Arial" charset="0"/>
        <a:buChar char="»"/>
        <a:defRPr sz="1600" kern="1200">
          <a:solidFill>
            <a:srgbClr val="000000"/>
          </a:solidFill>
          <a:latin typeface="Arial" pitchFamily="34" charset="0"/>
          <a:ea typeface="ＭＳ Ｐゴシック" pitchFamily="-112" charset="-128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hund, pattedyr, utendørs, afrikansk villhund&#10;&#10;Automatisk generert beskrivelse">
            <a:extLst>
              <a:ext uri="{FF2B5EF4-FFF2-40B4-BE49-F238E27FC236}">
                <a16:creationId xmlns:a16="http://schemas.microsoft.com/office/drawing/2014/main" id="{73A046EB-338D-3067-2150-52A831E63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7D80948-9E02-7969-90EE-B928F4C22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322" y="1915425"/>
            <a:ext cx="4322190" cy="720721"/>
          </a:xfrm>
        </p:spPr>
        <p:txBody>
          <a:bodyPr>
            <a:normAutofit fontScale="90000"/>
          </a:bodyPr>
          <a:lstStyle/>
          <a:p>
            <a:pPr algn="l"/>
            <a:r>
              <a:rPr lang="nb-NO" sz="4050" dirty="0">
                <a:latin typeface="Futura PT Demi" panose="020B0702020204020303" pitchFamily="34" charset="0"/>
              </a:rPr>
              <a:t>Norsk Kennel </a:t>
            </a:r>
            <a:r>
              <a:rPr lang="nb-NO" sz="4050" dirty="0" err="1">
                <a:latin typeface="Futura PT Demi" panose="020B0702020204020303" pitchFamily="34" charset="0"/>
              </a:rPr>
              <a:t>Klub</a:t>
            </a:r>
            <a:endParaRPr lang="nb-NO" sz="4050" dirty="0">
              <a:latin typeface="Futura PT Demi" panose="020B0702020204020303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E86A930-5EE6-7361-3187-54CA0B466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62" y="2636207"/>
            <a:ext cx="4011105" cy="792793"/>
          </a:xfrm>
        </p:spPr>
        <p:txBody>
          <a:bodyPr>
            <a:normAutofit lnSpcReduction="10000"/>
          </a:bodyPr>
          <a:lstStyle/>
          <a:p>
            <a:pPr algn="l"/>
            <a:r>
              <a:rPr lang="nb-NO" sz="2400" dirty="0">
                <a:latin typeface="Futura PT Book" panose="020B0502020204020303" pitchFamily="34" charset="0"/>
              </a:rPr>
              <a:t>Innspill til viltloven</a:t>
            </a:r>
          </a:p>
          <a:p>
            <a:pPr algn="l"/>
            <a:r>
              <a:rPr lang="nb-NO" sz="2400" dirty="0">
                <a:latin typeface="Futura PT Book" panose="020B0502020204020303" pitchFamily="34" charset="0"/>
              </a:rPr>
              <a:t>2. desember 2022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A083995-2195-9041-ABEC-C4CCD07E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31" y="5657135"/>
            <a:ext cx="2234298" cy="7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1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2" y="468317"/>
            <a:ext cx="5624513" cy="674687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Hvem er Norsk Kennel </a:t>
            </a:r>
            <a:r>
              <a:rPr lang="nb-NO" dirty="0" err="1"/>
              <a:t>Klub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>
          <a:xfrm>
            <a:off x="457200" y="1375204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900"/>
              <a:t>Hovedorganisasjonen for hundeinteressene og hundeeierne i Norge </a:t>
            </a:r>
          </a:p>
          <a:p>
            <a:pPr>
              <a:lnSpc>
                <a:spcPct val="90000"/>
              </a:lnSpc>
            </a:pPr>
            <a:r>
              <a:rPr lang="nb-NO" sz="1900"/>
              <a:t>NKK består av en sammenslutning av 267 selvstendige forbund, raseklubber og lokale hundeklubber fra hele Norge, og har sine medlemmer via disse. </a:t>
            </a:r>
          </a:p>
          <a:p>
            <a:pPr lvl="2">
              <a:lnSpc>
                <a:spcPct val="90000"/>
              </a:lnSpc>
            </a:pPr>
            <a:endParaRPr lang="nb-NO" sz="1900"/>
          </a:p>
          <a:p>
            <a:pPr>
              <a:lnSpc>
                <a:spcPct val="90000"/>
              </a:lnSpc>
            </a:pPr>
            <a:r>
              <a:rPr lang="nb-NO" sz="1900" b="1"/>
              <a:t>NKK snakker for 1,2 millioner hundeeiere</a:t>
            </a:r>
          </a:p>
          <a:p>
            <a:pPr>
              <a:lnSpc>
                <a:spcPct val="90000"/>
              </a:lnSpc>
            </a:pPr>
            <a:r>
              <a:rPr lang="nb-NO" sz="1900" b="1"/>
              <a:t>NKK er en av Norges største medlemsorganisasjoner </a:t>
            </a:r>
          </a:p>
          <a:p>
            <a:pPr>
              <a:lnSpc>
                <a:spcPct val="90000"/>
              </a:lnSpc>
            </a:pPr>
            <a:endParaRPr lang="nb-NO" sz="1900" b="1"/>
          </a:p>
          <a:p>
            <a:pPr>
              <a:lnSpc>
                <a:spcPct val="90000"/>
              </a:lnSpc>
            </a:pPr>
            <a:r>
              <a:rPr lang="nb-NO" sz="1900" b="1"/>
              <a:t>Hund til nytte og glede!</a:t>
            </a:r>
          </a:p>
          <a:p>
            <a:pPr>
              <a:lnSpc>
                <a:spcPct val="90000"/>
              </a:lnSpc>
            </a:pPr>
            <a:endParaRPr lang="nb-NO" sz="1900"/>
          </a:p>
        </p:txBody>
      </p:sp>
      <p:pic>
        <p:nvPicPr>
          <p:cNvPr id="9" name="Bilde 8" descr="Et bilde som inneholder tre, utendørs, pattedyr, ulv&#10;&#10;Automatisk generert beskrivelse">
            <a:extLst>
              <a:ext uri="{FF2B5EF4-FFF2-40B4-BE49-F238E27FC236}">
                <a16:creationId xmlns:a16="http://schemas.microsoft.com/office/drawing/2014/main" id="{E39872C8-ED7D-5E19-27BC-1F68EDB099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 b="12215"/>
          <a:stretch/>
        </p:blipFill>
        <p:spPr>
          <a:xfrm>
            <a:off x="4648200" y="1375204"/>
            <a:ext cx="4038600" cy="4525963"/>
          </a:xfrm>
          <a:prstGeom prst="rect">
            <a:avLst/>
          </a:prstGeom>
          <a:noFill/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2" y="6388103"/>
            <a:ext cx="542925" cy="9233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FA010557-49F2-4B32-9027-FADBC77F352E}" type="datetime1">
              <a:rPr lang="nb-NO" smtClean="0"/>
              <a:pPr>
                <a:spcAft>
                  <a:spcPts val="600"/>
                </a:spcAft>
              </a:pPr>
              <a:t>01.12.2022</a:t>
            </a:fld>
            <a:endParaRPr lang="nb-NO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FDBC485-6288-10AD-BFC7-3311C736D4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85938" y="6388103"/>
            <a:ext cx="2895600" cy="9233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30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845DCF-279F-1504-7D2D-1267788E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68317"/>
            <a:ext cx="5624513" cy="674687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Modernisering av viltloven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D3A46A-CAC7-C3C6-0A20-A24E96925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5204"/>
            <a:ext cx="4038600" cy="4525963"/>
          </a:xfrm>
        </p:spPr>
        <p:txBody>
          <a:bodyPr wrap="square" anchor="t">
            <a:normAutofit/>
          </a:bodyPr>
          <a:lstStyle/>
          <a:p>
            <a:pPr marL="179070" indent="-179070"/>
            <a:r>
              <a:rPr lang="nb-NO" dirty="0"/>
              <a:t>Hundens naturlige adferd, </a:t>
            </a:r>
            <a:r>
              <a:rPr lang="nb-NO" dirty="0" err="1"/>
              <a:t>jf</a:t>
            </a:r>
            <a:r>
              <a:rPr lang="nb-NO" dirty="0"/>
              <a:t> ny Hundelov</a:t>
            </a:r>
          </a:p>
          <a:p>
            <a:pPr marL="179070" indent="-179070"/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448937" lvl="1" indent="-179070"/>
            <a:r>
              <a:rPr lang="nb-NO" dirty="0"/>
              <a:t>Jakthunden er avlet for å brukes på jakt – naturlig adferd</a:t>
            </a:r>
          </a:p>
          <a:p>
            <a:pPr marL="269867" lvl="1" indent="0">
              <a:buNone/>
            </a:pPr>
            <a:endParaRPr lang="nb-NO" dirty="0"/>
          </a:p>
          <a:p>
            <a:pPr marL="448937" lvl="1" indent="-179070"/>
            <a:r>
              <a:rPr lang="nb-NO" dirty="0"/>
              <a:t>Må trenes for å kunne brukes til ettersøk</a:t>
            </a:r>
          </a:p>
          <a:p>
            <a:pPr marL="448937" lvl="1" indent="-179070"/>
            <a:endParaRPr lang="nb-NO" dirty="0"/>
          </a:p>
          <a:p>
            <a:pPr marL="448937" lvl="1" indent="-179070"/>
            <a:r>
              <a:rPr lang="nb-NO" dirty="0"/>
              <a:t>Ettersøk, både </a:t>
            </a:r>
            <a:r>
              <a:rPr lang="nb-NO" dirty="0" err="1"/>
              <a:t>jaktlig</a:t>
            </a:r>
            <a:r>
              <a:rPr lang="nb-NO" dirty="0"/>
              <a:t> og offentlig </a:t>
            </a:r>
          </a:p>
          <a:p>
            <a:pPr marL="809291" lvl="2" indent="-179070"/>
            <a:r>
              <a:rPr lang="nb-NO" dirty="0"/>
              <a:t>Jegerregisteret</a:t>
            </a:r>
          </a:p>
          <a:p>
            <a:pPr marL="448937" lvl="1" indent="-179070"/>
            <a:endParaRPr lang="nb-NO" dirty="0"/>
          </a:p>
          <a:p>
            <a:pPr marL="179070" indent="-179070"/>
            <a:endParaRPr lang="nb-NO" dirty="0"/>
          </a:p>
          <a:p>
            <a:pPr marL="179070" indent="-179070"/>
            <a:endParaRPr lang="nb-NO" dirty="0"/>
          </a:p>
          <a:p>
            <a:pPr marL="179070" indent="-179070"/>
            <a:endParaRPr lang="nb-NO" dirty="0"/>
          </a:p>
          <a:p>
            <a:pPr marL="179070" indent="-179070"/>
            <a:endParaRPr lang="nb-NO" dirty="0"/>
          </a:p>
        </p:txBody>
      </p:sp>
      <p:pic>
        <p:nvPicPr>
          <p:cNvPr id="7" name="Bilde 6" descr="Et bilde som inneholder gress, hund, utendørs, brun&#10;&#10;Automatisk generert beskrivelse">
            <a:extLst>
              <a:ext uri="{FF2B5EF4-FFF2-40B4-BE49-F238E27FC236}">
                <a16:creationId xmlns:a16="http://schemas.microsoft.com/office/drawing/2014/main" id="{F1B9A819-FFE4-26C0-35AD-96E735753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r="19176" b="-1"/>
          <a:stretch/>
        </p:blipFill>
        <p:spPr>
          <a:xfrm>
            <a:off x="4648200" y="1375204"/>
            <a:ext cx="4038600" cy="4525963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7D6E6D-0CF4-CF89-A66A-8F8999DD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2" y="6388103"/>
            <a:ext cx="542925" cy="9233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1A1C11EF-5C12-4F4F-8D08-997F73698655}" type="datetime1">
              <a:rPr lang="nb-NO" smtClean="0"/>
              <a:pPr>
                <a:spcAft>
                  <a:spcPts val="600"/>
                </a:spcAft>
              </a:pPr>
              <a:t>01.12.2022</a:t>
            </a:fld>
            <a:endParaRPr lang="nb-NO"/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EDCBCC84-5402-0311-B141-558A36098F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85938" y="6388103"/>
            <a:ext cx="2895600" cy="9233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60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114B43-8702-0536-34DA-3E009C2A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68317"/>
            <a:ext cx="5624513" cy="674687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Modernisering av viltloven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12A92B-4CD1-5955-1255-2819A376B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5204"/>
            <a:ext cx="4038600" cy="4525963"/>
          </a:xfrm>
        </p:spPr>
        <p:txBody>
          <a:bodyPr wrap="square" anchor="t">
            <a:normAutofit/>
          </a:bodyPr>
          <a:lstStyle/>
          <a:p>
            <a:pPr marL="179070" indent="-179070"/>
            <a:r>
              <a:rPr lang="nb-NO"/>
              <a:t>Samfunnsnytten</a:t>
            </a:r>
          </a:p>
          <a:p>
            <a:pPr marL="179070" indent="-179070"/>
            <a:endParaRPr lang="nb-NO"/>
          </a:p>
          <a:p>
            <a:pPr marL="448937" lvl="1" indent="-179070"/>
            <a:r>
              <a:rPr lang="nb-NO" sz="2000"/>
              <a:t>Ettersøk av skadet vilt i trafikken</a:t>
            </a:r>
          </a:p>
          <a:p>
            <a:pPr marL="448937" lvl="1" indent="-179070"/>
            <a:endParaRPr lang="nb-NO" sz="2000"/>
          </a:p>
          <a:p>
            <a:pPr marL="448937" lvl="1" indent="-179070"/>
            <a:r>
              <a:rPr lang="nb-NO" sz="2000"/>
              <a:t>Det moderne samfunnet og viltet</a:t>
            </a:r>
          </a:p>
        </p:txBody>
      </p:sp>
      <p:pic>
        <p:nvPicPr>
          <p:cNvPr id="6" name="Bilde 5" descr="Et bilde som inneholder gress, hund, svart, ligger&#10;&#10;Automatisk generert beskrivelse">
            <a:extLst>
              <a:ext uri="{FF2B5EF4-FFF2-40B4-BE49-F238E27FC236}">
                <a16:creationId xmlns:a16="http://schemas.microsoft.com/office/drawing/2014/main" id="{04A3AA72-77B7-3B3E-5E50-C3D44D4A0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r="19337" b="3"/>
          <a:stretch/>
        </p:blipFill>
        <p:spPr>
          <a:xfrm>
            <a:off x="4648200" y="1375204"/>
            <a:ext cx="4038600" cy="4525963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0F0002-48D2-00A8-D78D-AF9DC69F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2" y="6388103"/>
            <a:ext cx="542925" cy="9233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1A1C11EF-5C12-4F4F-8D08-997F73698655}" type="datetime1">
              <a:rPr lang="nb-NO" smtClean="0"/>
              <a:pPr>
                <a:spcAft>
                  <a:spcPts val="600"/>
                </a:spcAft>
              </a:pPr>
              <a:t>01.12.2022</a:t>
            </a:fld>
            <a:endParaRPr lang="nb-NO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54B070D-7BFF-869A-9361-8031D2FE9A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85938" y="6388103"/>
            <a:ext cx="2895600" cy="9233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08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B8252D-3CEC-9E54-E2A7-DB82A652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Modernisering av viltloven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E99AF0-C065-F898-96A2-3CF4331B7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Human jakt</a:t>
            </a:r>
          </a:p>
          <a:p>
            <a:endParaRPr lang="nb-NO" dirty="0"/>
          </a:p>
          <a:p>
            <a:r>
              <a:rPr lang="nb-NO" dirty="0"/>
              <a:t>Skaffe gode jaktsituasjoner</a:t>
            </a:r>
          </a:p>
          <a:p>
            <a:endParaRPr lang="nb-NO" dirty="0"/>
          </a:p>
          <a:p>
            <a:r>
              <a:rPr lang="nb-NO" dirty="0"/>
              <a:t>Apport av skutt vilt</a:t>
            </a:r>
          </a:p>
        </p:txBody>
      </p:sp>
      <p:pic>
        <p:nvPicPr>
          <p:cNvPr id="8" name="Plassholder for innhold 7" descr="Et bilde som inneholder hund, brun, pattedyr&#10;&#10;Automatisk generert beskrivelse">
            <a:extLst>
              <a:ext uri="{FF2B5EF4-FFF2-40B4-BE49-F238E27FC236}">
                <a16:creationId xmlns:a16="http://schemas.microsoft.com/office/drawing/2014/main" id="{BB7FA681-453B-8589-03DA-162A02FB1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67901"/>
            <a:ext cx="4038600" cy="3939711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73906A1-C751-27FD-FE4D-EB449B66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73D-495D-4A0D-BC50-EA32C8C9E923}" type="datetime1">
              <a:rPr lang="nb-NO" smtClean="0"/>
              <a:pPr/>
              <a:t>01.12.2022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9746695-E846-72B7-EDAC-D48E35E64B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959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sk Kennel Klub">
      <a:dk1>
        <a:srgbClr val="007C92"/>
      </a:dk1>
      <a:lt1>
        <a:sysClr val="window" lastClr="FFFFFF"/>
      </a:lt1>
      <a:dk2>
        <a:srgbClr val="63B1E5"/>
      </a:dk2>
      <a:lt2>
        <a:srgbClr val="FFFFFF"/>
      </a:lt2>
      <a:accent1>
        <a:srgbClr val="A71930"/>
      </a:accent1>
      <a:accent2>
        <a:srgbClr val="CC8F2A"/>
      </a:accent2>
      <a:accent3>
        <a:srgbClr val="007C92"/>
      </a:accent3>
      <a:accent4>
        <a:srgbClr val="63B1E5"/>
      </a:accent4>
      <a:accent5>
        <a:srgbClr val="9C9A00"/>
      </a:accent5>
      <a:accent6>
        <a:srgbClr val="C1BB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90A1087FFC3340884B2EE506F33E5A" ma:contentTypeVersion="10" ma:contentTypeDescription="Opprett et nytt dokument." ma:contentTypeScope="" ma:versionID="e65f931147ebe58881759b5d0a5dcbf9">
  <xsd:schema xmlns:xsd="http://www.w3.org/2001/XMLSchema" xmlns:xs="http://www.w3.org/2001/XMLSchema" xmlns:p="http://schemas.microsoft.com/office/2006/metadata/properties" xmlns:ns2="7004b3ea-2111-4da5-aad7-93fabe637c7e" xmlns:ns3="bbd3b030-5c6c-49e8-bc67-9bf431328a16" targetNamespace="http://schemas.microsoft.com/office/2006/metadata/properties" ma:root="true" ma:fieldsID="7c2f243ff84e6b98b89e1cc5a06880d0" ns2:_="" ns3:_="">
    <xsd:import namespace="7004b3ea-2111-4da5-aad7-93fabe637c7e"/>
    <xsd:import namespace="bbd3b030-5c6c-49e8-bc67-9bf431328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4b3ea-2111-4da5-aad7-93fabe637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3b030-5c6c-49e8-bc67-9bf431328a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DAB152-AA68-4CAC-A395-21DF481DE33A}">
  <ds:schemaRefs>
    <ds:schemaRef ds:uri="http://purl.org/dc/elements/1.1/"/>
    <ds:schemaRef ds:uri="http://schemas.microsoft.com/office/2006/documentManagement/types"/>
    <ds:schemaRef ds:uri="7004b3ea-2111-4da5-aad7-93fabe637c7e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bd3b030-5c6c-49e8-bc67-9bf431328a1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D40B3B-1249-4260-90FB-0D4C6A5F57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8BCA0-4B82-4FBA-ADFF-2E3D9932DA19}">
  <ds:schemaRefs>
    <ds:schemaRef ds:uri="7004b3ea-2111-4da5-aad7-93fabe637c7e"/>
    <ds:schemaRef ds:uri="bbd3b030-5c6c-49e8-bc67-9bf431328a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7348</TotalTime>
  <Words>138</Words>
  <Application>Microsoft Macintosh PowerPoint</Application>
  <PresentationFormat>Skjermfremvisning (4:3)</PresentationFormat>
  <Paragraphs>45</Paragraphs>
  <Slides>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Futura PT Book</vt:lpstr>
      <vt:lpstr>Futura PT Demi</vt:lpstr>
      <vt:lpstr>Office Theme</vt:lpstr>
      <vt:lpstr>Norsk Kennel Klub</vt:lpstr>
      <vt:lpstr>Hvem er Norsk Kennel Klub</vt:lpstr>
      <vt:lpstr>Modernisering av viltloven</vt:lpstr>
      <vt:lpstr>Modernisering av viltloven</vt:lpstr>
      <vt:lpstr>Modernisering av viltloven</vt:lpstr>
    </vt:vector>
  </TitlesOfParts>
  <Company>Norsk Kennel Klub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Knudsen, Robert</dc:creator>
  <dc:description>Dev by addpoint.no</dc:description>
  <cp:lastModifiedBy>Hilde Engeland</cp:lastModifiedBy>
  <cp:revision>62</cp:revision>
  <dcterms:created xsi:type="dcterms:W3CDTF">2009-03-26T14:04:01Z</dcterms:created>
  <dcterms:modified xsi:type="dcterms:W3CDTF">2022-12-01T13:02:05Z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  <property fmtid="{D5CDD505-2E9C-101B-9397-08002B2CF9AE}" pid="3" name="ContentTypeId">
    <vt:lpwstr>0x0101006390A1087FFC3340884B2EE506F33E5A</vt:lpwstr>
  </property>
</Properties>
</file>