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9" r:id="rId2"/>
  </p:sldMasterIdLst>
  <p:sldIdLst>
    <p:sldId id="257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HVIT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9A1A155-A399-4D42-8359-499393FE6DA5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3B76B47-54E1-034D-8BAE-F6F5F7264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" y="3813826"/>
            <a:ext cx="12244750" cy="2539157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364371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89E05A-7365-4CA2-934E-C2302478DD0A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045B038A-2CB9-4323-AAD9-A4AF082B3969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4CB2105-BF0E-4EF8-8AC0-31A9B81F9374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6E7F07B-BA8B-4C16-A8CD-B50EEB68FF0B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53EA81E-07C0-4862-BDB9-FF794661AFAA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38" y="3011400"/>
            <a:ext cx="3261924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C6491B5-D117-6941-83C7-F71078CDF8D1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48F4720-4879-3B4F-B3CF-1F35F8D9B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" y="3813826"/>
            <a:ext cx="12244750" cy="2539157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106351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FOTO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91199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B9349-A537-455B-9ABE-3EF68DF32284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OTO m/fliter ELEMEN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accent3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9" name="Plassholder for tekst 19">
            <a:extLst>
              <a:ext uri="{FF2B5EF4-FFF2-40B4-BE49-F238E27FC236}">
                <a16:creationId xmlns:a16="http://schemas.microsoft.com/office/drawing/2014/main" id="{4FCFDAB1-8699-184D-80CE-887CB4085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9050" y="3800548"/>
            <a:ext cx="12230100" cy="305745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1124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52C4B5-60B4-4272-B5A7-9510B6BD4A23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29C7265-B0FE-4034-B18F-04EA62582F92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A0653-3141-435C-A246-35DB553357B6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30.03.2023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F32221-FEF9-480B-8C6B-86E7269F6A08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878A34-CFA1-4D3F-8BE5-A23010C830DB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F7D9CB9-E91C-44FA-95AB-F6D0456DF237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87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5E2EE33-6BCE-4B7E-B610-D64BCBCE4B82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07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37" y="3011400"/>
            <a:ext cx="3261926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ARGEFOTO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1">
              <a:lumMod val="9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9" name="Plassholder for tekst 19">
            <a:extLst>
              <a:ext uri="{FF2B5EF4-FFF2-40B4-BE49-F238E27FC236}">
                <a16:creationId xmlns:a16="http://schemas.microsoft.com/office/drawing/2014/main" id="{4FCFDAB1-8699-184D-80CE-887CB4085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9050" y="3800549"/>
            <a:ext cx="12230100" cy="25488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HVIT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9A1A155-A399-4D42-8359-499393FE6DA5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3B76B47-54E1-034D-8BAE-F6F5F7264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" y="3813826"/>
            <a:ext cx="12244750" cy="2539157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1743613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OTO m/fliter ELEMEN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accent3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9" name="Plassholder for tekst 19">
            <a:extLst>
              <a:ext uri="{FF2B5EF4-FFF2-40B4-BE49-F238E27FC236}">
                <a16:creationId xmlns:a16="http://schemas.microsoft.com/office/drawing/2014/main" id="{4FCFDAB1-8699-184D-80CE-887CB4085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9050" y="3800548"/>
            <a:ext cx="12230100" cy="305745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25312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ARGEFOTO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1">
              <a:lumMod val="9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9" name="Plassholder for tekst 19">
            <a:extLst>
              <a:ext uri="{FF2B5EF4-FFF2-40B4-BE49-F238E27FC236}">
                <a16:creationId xmlns:a16="http://schemas.microsoft.com/office/drawing/2014/main" id="{4FCFDAB1-8699-184D-80CE-887CB4085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9050" y="3800549"/>
            <a:ext cx="12230100" cy="25488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409803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OTO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1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278275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E84224-FE12-472C-B7D7-A257D4A25706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8135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318D4FE5-CFEE-46EC-9FC0-A203977DFEC8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75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D530998-43F7-44E8-8ECD-8A58931D0841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4438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2C05BC42-5EC1-46D8-B871-F3E8804A3C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6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89E05A-7365-4CA2-934E-C2302478DD0A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962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045B038A-2CB9-4323-AAD9-A4AF082B3969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5488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OTO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1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094318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4CB2105-BF0E-4EF8-8AC0-31A9B81F9374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7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6E7F07B-BA8B-4C16-A8CD-B50EEB68FF0B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69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68FF4AF1-A7B9-4DB1-898B-E44EA87A90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2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53EA81E-07C0-4862-BDB9-FF794661AFAA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68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491DEF6-DDA4-48E3-840A-FF3F5A728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038" y="3011400"/>
            <a:ext cx="3557683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7554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EL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C6491B5-D117-6941-83C7-F71078CDF8D1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48F4720-4879-3B4F-B3CF-1F35F8D9B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" y="3813826"/>
            <a:ext cx="12244750" cy="2539157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422671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FOTO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23850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B9349-A537-455B-9ABE-3EF68DF32284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5CCCCC3-CC39-4EA1-855A-630C79919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8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52C4B5-60B4-4272-B5A7-9510B6BD4A23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06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29C7265-B0FE-4034-B18F-04EA62582F92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678312F-71CD-488D-83E5-7B8A9EC3B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151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opp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7A2A3D-F126-41F2-ACE3-B44DF58983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B7ACF8-FFFB-4205-A269-D1AD966326FF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2FFFAC-E24A-4DE4-8DE0-30EA0679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1687E127-137B-4FA0-A355-74EB12EAA93F}"/>
              </a:ext>
            </a:extLst>
          </p:cNvPr>
          <p:cNvSpPr txBox="1">
            <a:spLocks/>
          </p:cNvSpPr>
          <p:nvPr userDrawn="1"/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B7ACF8-FFFB-4205-A269-D1AD966326FF}" type="datetime1">
              <a:rPr lang="nb-NO" smtClean="0"/>
              <a:pPr/>
              <a:t>30.03.2023</a:t>
            </a:fld>
            <a:endParaRPr lang="nb-NO" dirty="0"/>
          </a:p>
        </p:txBody>
      </p:sp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44063CD5-D37D-478B-9655-AF0B6C415422}"/>
              </a:ext>
            </a:extLst>
          </p:cNvPr>
          <p:cNvSpPr txBox="1">
            <a:spLocks/>
          </p:cNvSpPr>
          <p:nvPr userDrawn="1"/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0D1D24-8056-4CC9-B5F9-15BD90489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45" y="1372501"/>
            <a:ext cx="5090742" cy="5294371"/>
          </a:xfrm>
          <a:prstGeom prst="rect">
            <a:avLst/>
          </a:prstGeom>
          <a:ln>
            <a:noFill/>
          </a:ln>
          <a:effectLst>
            <a:outerShdw blurRad="254000" dist="101600" dir="5400000" algn="tl" rotWithShape="0">
              <a:schemeClr val="tx1">
                <a:alpha val="30000"/>
              </a:schemeClr>
            </a:outerShdw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2DF329B-DE29-4D3E-8FF9-5FC06EC994E1}"/>
              </a:ext>
            </a:extLst>
          </p:cNvPr>
          <p:cNvSpPr/>
          <p:nvPr userDrawn="1"/>
        </p:nvSpPr>
        <p:spPr>
          <a:xfrm>
            <a:off x="-1697937" y="-1729326"/>
            <a:ext cx="3831955" cy="38319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CE30AE63-2226-4367-BD3F-CFDE4744E1EA}"/>
              </a:ext>
            </a:extLst>
          </p:cNvPr>
          <p:cNvSpPr txBox="1">
            <a:spLocks/>
          </p:cNvSpPr>
          <p:nvPr userDrawn="1"/>
        </p:nvSpPr>
        <p:spPr>
          <a:xfrm>
            <a:off x="595764" y="2161782"/>
            <a:ext cx="5831516" cy="735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z="2600" dirty="0">
                <a:latin typeface="Open Sans Semibold" panose="020B0706030804020204" pitchFamily="34" charset="0"/>
                <a:cs typeface="Open Sans Semibold" panose="020B0706030804020204" pitchFamily="34" charset="0"/>
              </a:rPr>
              <a:t>Velkommen til</a:t>
            </a:r>
          </a:p>
          <a:p>
            <a:endParaRPr lang="nb-NO" sz="2600" dirty="0"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nb-NO" sz="2600" dirty="0"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53ABFE4-2023-471A-85F5-B603BE752318}"/>
              </a:ext>
            </a:extLst>
          </p:cNvPr>
          <p:cNvSpPr txBox="1"/>
          <p:nvPr userDrawn="1"/>
        </p:nvSpPr>
        <p:spPr>
          <a:xfrm>
            <a:off x="529089" y="554400"/>
            <a:ext cx="5886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20" normalizeH="0" baseline="0" noProof="0" dirty="0">
                <a:ln>
                  <a:noFill/>
                </a:ln>
                <a:solidFill>
                  <a:srgbClr val="0085A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Kl.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2A7F098-CACA-46C8-94FC-77BFA8783852}"/>
              </a:ext>
            </a:extLst>
          </p:cNvPr>
          <p:cNvSpPr/>
          <p:nvPr userDrawn="1"/>
        </p:nvSpPr>
        <p:spPr>
          <a:xfrm>
            <a:off x="1035822" y="4033887"/>
            <a:ext cx="1969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2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</a:rPr>
              <a:t>Vennligst slå av kamera f</a:t>
            </a:r>
            <a:r>
              <a:rPr kumimoji="0" lang="nb-NO" sz="1200" b="0" i="0" u="none" strike="noStrike" kern="1200" cap="none" spc="2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ør møtestart.</a:t>
            </a:r>
            <a:endParaRPr kumimoji="0" lang="nb-NO" sz="2400" b="0" i="0" u="none" strike="noStrike" kern="1200" cap="none" spc="2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C8DBB53E-6BF9-4C3D-9517-61167B2A27CD}"/>
              </a:ext>
            </a:extLst>
          </p:cNvPr>
          <p:cNvGrpSpPr/>
          <p:nvPr userDrawn="1"/>
        </p:nvGrpSpPr>
        <p:grpSpPr>
          <a:xfrm>
            <a:off x="8034158" y="878697"/>
            <a:ext cx="1404598" cy="821584"/>
            <a:chOff x="8034158" y="276966"/>
            <a:chExt cx="1404598" cy="821584"/>
          </a:xfrm>
        </p:grpSpPr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6550905C-20C3-41A4-BFE3-7724492E66D9}"/>
                </a:ext>
              </a:extLst>
            </p:cNvPr>
            <p:cNvSpPr txBox="1"/>
            <p:nvPr/>
          </p:nvSpPr>
          <p:spPr>
            <a:xfrm>
              <a:off x="8282537" y="276966"/>
              <a:ext cx="11562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Bruk møtechat</a:t>
              </a:r>
            </a:p>
          </p:txBody>
        </p: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BC3D21B-6137-413B-A4AC-0D5D0C74B4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9923" y="685674"/>
              <a:ext cx="0" cy="412876"/>
            </a:xfrm>
            <a:prstGeom prst="line">
              <a:avLst/>
            </a:prstGeom>
            <a:ln w="15875" cap="rnd">
              <a:solidFill>
                <a:schemeClr val="accent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65B8FD7-46D1-4FEB-9F58-57E050EC0AD3}"/>
                </a:ext>
              </a:extLst>
            </p:cNvPr>
            <p:cNvSpPr/>
            <p:nvPr/>
          </p:nvSpPr>
          <p:spPr>
            <a:xfrm>
              <a:off x="8034158" y="340345"/>
              <a:ext cx="253879" cy="253879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40FD30ED-D8D3-4E70-904B-273FFA9F0AE8}"/>
              </a:ext>
            </a:extLst>
          </p:cNvPr>
          <p:cNvGrpSpPr/>
          <p:nvPr userDrawn="1"/>
        </p:nvGrpSpPr>
        <p:grpSpPr>
          <a:xfrm>
            <a:off x="9410759" y="886317"/>
            <a:ext cx="1288524" cy="813964"/>
            <a:chOff x="9410759" y="284586"/>
            <a:chExt cx="1288524" cy="813964"/>
          </a:xfrm>
        </p:grpSpPr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7A256F74-FEA5-4C8C-8A7B-49B92D632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2473" y="685674"/>
              <a:ext cx="0" cy="412876"/>
            </a:xfrm>
            <a:prstGeom prst="line">
              <a:avLst/>
            </a:prstGeom>
            <a:ln w="15875" cap="rnd">
              <a:solidFill>
                <a:schemeClr val="accent1"/>
              </a:solidFill>
              <a:headEnd type="oval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ABB22B76-A247-4866-B06A-ADC85A007529}"/>
                </a:ext>
              </a:extLst>
            </p:cNvPr>
            <p:cNvSpPr txBox="1"/>
            <p:nvPr/>
          </p:nvSpPr>
          <p:spPr>
            <a:xfrm>
              <a:off x="9659905" y="284586"/>
              <a:ext cx="1039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Slå av og på kamera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CCBA9B6-DA53-41BB-9634-1C13E6A7897A}"/>
                </a:ext>
              </a:extLst>
            </p:cNvPr>
            <p:cNvSpPr/>
            <p:nvPr/>
          </p:nvSpPr>
          <p:spPr>
            <a:xfrm>
              <a:off x="9410759" y="357490"/>
              <a:ext cx="253879" cy="253879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CF7B32DA-9FCB-48F1-9F1A-BADB520B224D}"/>
              </a:ext>
            </a:extLst>
          </p:cNvPr>
          <p:cNvGrpSpPr/>
          <p:nvPr userDrawn="1"/>
        </p:nvGrpSpPr>
        <p:grpSpPr>
          <a:xfrm>
            <a:off x="7857348" y="1942911"/>
            <a:ext cx="1849966" cy="886861"/>
            <a:chOff x="7857348" y="1341180"/>
            <a:chExt cx="1849966" cy="886861"/>
          </a:xfrm>
        </p:grpSpPr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A4447206-583B-40F4-B91E-1C33C1756751}"/>
                </a:ext>
              </a:extLst>
            </p:cNvPr>
            <p:cNvSpPr txBox="1"/>
            <p:nvPr/>
          </p:nvSpPr>
          <p:spPr>
            <a:xfrm>
              <a:off x="8106515" y="1627877"/>
              <a:ext cx="16007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Bruk reaksjoner eller rekk opp hånda for å be om ordet </a:t>
              </a:r>
            </a:p>
          </p:txBody>
        </p:sp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112D2D92-951A-4685-9D9C-FDCC13BB4F2C}"/>
                </a:ext>
              </a:extLst>
            </p:cNvPr>
            <p:cNvCxnSpPr>
              <a:cxnSpLocks/>
            </p:cNvCxnSpPr>
            <p:nvPr/>
          </p:nvCxnSpPr>
          <p:spPr>
            <a:xfrm>
              <a:off x="8941194" y="1341180"/>
              <a:ext cx="0" cy="290558"/>
            </a:xfrm>
            <a:prstGeom prst="line">
              <a:avLst/>
            </a:prstGeom>
            <a:ln w="15875" cap="rnd">
              <a:solidFill>
                <a:schemeClr val="accent1"/>
              </a:solidFill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D70FB0A-B07D-4AF1-8E0C-8BC44226E95C}"/>
                </a:ext>
              </a:extLst>
            </p:cNvPr>
            <p:cNvSpPr/>
            <p:nvPr/>
          </p:nvSpPr>
          <p:spPr>
            <a:xfrm>
              <a:off x="7857348" y="1712315"/>
              <a:ext cx="253879" cy="253879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77F5CC6E-A8BA-429F-9705-3BFD34665702}"/>
              </a:ext>
            </a:extLst>
          </p:cNvPr>
          <p:cNvSpPr/>
          <p:nvPr userDrawn="1"/>
        </p:nvSpPr>
        <p:spPr>
          <a:xfrm>
            <a:off x="1035823" y="4501551"/>
            <a:ext cx="2175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2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</a:rPr>
              <a:t>Demp mikrofon for å unngå bakgrunnsstøy.</a:t>
            </a:r>
            <a:endParaRPr kumimoji="0" lang="nb-NO" sz="2400" b="0" i="0" u="none" strike="noStrike" kern="1200" cap="none" spc="2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6" name="Grafikk 25">
            <a:extLst>
              <a:ext uri="{FF2B5EF4-FFF2-40B4-BE49-F238E27FC236}">
                <a16:creationId xmlns:a16="http://schemas.microsoft.com/office/drawing/2014/main" id="{3228CEF3-25EF-47A9-80AA-3CA23C6AA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622" y="4566611"/>
            <a:ext cx="307200" cy="288000"/>
          </a:xfrm>
          <a:prstGeom prst="rect">
            <a:avLst/>
          </a:prstGeom>
        </p:spPr>
      </p:pic>
      <p:grpSp>
        <p:nvGrpSpPr>
          <p:cNvPr id="27" name="Gruppe 26">
            <a:extLst>
              <a:ext uri="{FF2B5EF4-FFF2-40B4-BE49-F238E27FC236}">
                <a16:creationId xmlns:a16="http://schemas.microsoft.com/office/drawing/2014/main" id="{786D6D42-2B32-4F93-89BB-0DB8BD796C0D}"/>
              </a:ext>
            </a:extLst>
          </p:cNvPr>
          <p:cNvGrpSpPr/>
          <p:nvPr userDrawn="1"/>
        </p:nvGrpSpPr>
        <p:grpSpPr>
          <a:xfrm>
            <a:off x="9826357" y="1944630"/>
            <a:ext cx="1843458" cy="717584"/>
            <a:chOff x="9826357" y="1342899"/>
            <a:chExt cx="1843458" cy="717584"/>
          </a:xfrm>
        </p:grpSpPr>
        <p:sp>
          <p:nvSpPr>
            <p:cNvPr id="28" name="TekstSylinder 27">
              <a:extLst>
                <a:ext uri="{FF2B5EF4-FFF2-40B4-BE49-F238E27FC236}">
                  <a16:creationId xmlns:a16="http://schemas.microsoft.com/office/drawing/2014/main" id="{C88B7A5A-DD5E-47CD-B2B7-DD0A67CF5207}"/>
                </a:ext>
              </a:extLst>
            </p:cNvPr>
            <p:cNvSpPr txBox="1"/>
            <p:nvPr/>
          </p:nvSpPr>
          <p:spPr>
            <a:xfrm>
              <a:off x="10075524" y="1629596"/>
              <a:ext cx="15942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Slå av og på mikrofon</a:t>
              </a:r>
            </a:p>
          </p:txBody>
        </p: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7C22F134-2307-4EF8-8105-0074157E41F2}"/>
                </a:ext>
              </a:extLst>
            </p:cNvPr>
            <p:cNvCxnSpPr>
              <a:cxnSpLocks/>
            </p:cNvCxnSpPr>
            <p:nvPr/>
          </p:nvCxnSpPr>
          <p:spPr>
            <a:xfrm>
              <a:off x="10315494" y="1342899"/>
              <a:ext cx="0" cy="290558"/>
            </a:xfrm>
            <a:prstGeom prst="line">
              <a:avLst/>
            </a:prstGeom>
            <a:ln w="15875" cap="rnd">
              <a:solidFill>
                <a:schemeClr val="accent1"/>
              </a:solidFill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F7F3C4B-8543-4C21-A51C-223BCC93BD6C}"/>
                </a:ext>
              </a:extLst>
            </p:cNvPr>
            <p:cNvSpPr/>
            <p:nvPr/>
          </p:nvSpPr>
          <p:spPr>
            <a:xfrm>
              <a:off x="9826357" y="1714034"/>
              <a:ext cx="253879" cy="253879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85AC"/>
                  </a:solidFill>
                  <a:effectLst/>
                  <a:uLnTx/>
                  <a:uFillTx/>
                  <a:latin typeface="Open Sans Semibold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2372898E-FDE6-4B23-9F81-048E7DBE1608}"/>
              </a:ext>
            </a:extLst>
          </p:cNvPr>
          <p:cNvSpPr/>
          <p:nvPr userDrawn="1"/>
        </p:nvSpPr>
        <p:spPr>
          <a:xfrm>
            <a:off x="1035823" y="5017307"/>
            <a:ext cx="1650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2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</a:rPr>
              <a:t>Rekk opp hånden for å be om ordet.</a:t>
            </a:r>
            <a:endParaRPr kumimoji="0" lang="nb-NO" sz="2400" b="0" i="0" u="none" strike="noStrike" kern="1200" cap="none" spc="2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2" name="Grafikk 31">
            <a:extLst>
              <a:ext uri="{FF2B5EF4-FFF2-40B4-BE49-F238E27FC236}">
                <a16:creationId xmlns:a16="http://schemas.microsoft.com/office/drawing/2014/main" id="{48B5E0BB-C3B3-4A4D-A049-494A7CCB7A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430" y="5072448"/>
            <a:ext cx="231428" cy="288000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54AC2CF3-C6A4-4A41-9B13-2D2A249E0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658" y="4156639"/>
            <a:ext cx="306000" cy="183600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044093B-6A68-47CD-9396-66A3D769995A}"/>
              </a:ext>
            </a:extLst>
          </p:cNvPr>
          <p:cNvSpPr txBox="1"/>
          <p:nvPr userDrawn="1"/>
        </p:nvSpPr>
        <p:spPr>
          <a:xfrm>
            <a:off x="617536" y="2605255"/>
            <a:ext cx="5414511" cy="10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Møteleder:</a:t>
            </a: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376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lang="nb-NO" sz="1400" dirty="0">
                <a:solidFill>
                  <a:srgbClr val="003761"/>
                </a:solidFill>
                <a:latin typeface="Open Sans"/>
              </a:rPr>
              <a:t>Møtechat:</a:t>
            </a:r>
            <a:br>
              <a:rPr lang="nb-NO" sz="1400" dirty="0">
                <a:solidFill>
                  <a:srgbClr val="003761"/>
                </a:solidFill>
                <a:latin typeface="Open Sans"/>
              </a:rPr>
            </a:br>
            <a:r>
              <a:rPr lang="nb-NO" sz="1400" dirty="0">
                <a:solidFill>
                  <a:srgbClr val="003761"/>
                </a:solidFill>
                <a:latin typeface="Open Sans"/>
              </a:rPr>
              <a:t>Vi setter av tid til spørsmål mot slutten.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00376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Plassholder for tekst 33">
            <a:extLst>
              <a:ext uri="{FF2B5EF4-FFF2-40B4-BE49-F238E27FC236}">
                <a16:creationId xmlns:a16="http://schemas.microsoft.com/office/drawing/2014/main" id="{C1E2CFB8-B1E9-49D6-9124-9B9981B00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348" y="747115"/>
            <a:ext cx="2593911" cy="254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Klikk for å sette inn tid</a:t>
            </a:r>
          </a:p>
        </p:txBody>
      </p:sp>
      <p:sp>
        <p:nvSpPr>
          <p:cNvPr id="36" name="Plassholder for tekst 35">
            <a:extLst>
              <a:ext uri="{FF2B5EF4-FFF2-40B4-BE49-F238E27FC236}">
                <a16:creationId xmlns:a16="http://schemas.microsoft.com/office/drawing/2014/main" id="{DEF58006-699F-4A18-BEFA-47FEC58C84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9204" y="2254923"/>
            <a:ext cx="3468687" cy="293739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Navn på møtet</a:t>
            </a:r>
          </a:p>
        </p:txBody>
      </p:sp>
      <p:sp>
        <p:nvSpPr>
          <p:cNvPr id="37" name="Plassholder for tekst 37">
            <a:extLst>
              <a:ext uri="{FF2B5EF4-FFF2-40B4-BE49-F238E27FC236}">
                <a16:creationId xmlns:a16="http://schemas.microsoft.com/office/drawing/2014/main" id="{AABF965D-A039-4BDA-9293-0253D44888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4429" y="2691795"/>
            <a:ext cx="4843462" cy="253156"/>
          </a:xfrm>
        </p:spPr>
        <p:txBody>
          <a:bodyPr lIns="0" tIns="0" r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legge inn navn</a:t>
            </a:r>
          </a:p>
        </p:txBody>
      </p:sp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5EF59F47-09EA-4A3C-9907-819D4AB4AF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4429" y="3019440"/>
            <a:ext cx="4843462" cy="253156"/>
          </a:xfrm>
        </p:spPr>
        <p:txBody>
          <a:bodyPr lIns="0" tIns="0" rIns="0" bIns="0" anchor="ctr" anchorCtr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/>
              <a:t>Klikk for å legge inn navn</a:t>
            </a:r>
          </a:p>
        </p:txBody>
      </p:sp>
    </p:spTree>
    <p:extLst>
      <p:ext uri="{BB962C8B-B14F-4D97-AF65-F5344CB8AC3E}">
        <p14:creationId xmlns:p14="http://schemas.microsoft.com/office/powerpoint/2010/main" val="19235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37500" decel="125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00039 0.97292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40566C3-2F49-4937-9F13-3723E4D726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7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A0653-3141-435C-A246-35DB553357B6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30.03.2023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9F7F9A2-D3DC-469A-9CC4-ED29F1DAE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359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F32221-FEF9-480B-8C6B-86E7269F6A08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C9EB2CA-8176-4496-91E2-35AD1A86E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26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878A34-CFA1-4D3F-8BE5-A23010C830DB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44C2387-E1B2-43BB-A7BD-C831B9D0B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794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F7D9CB9-E91C-44FA-95AB-F6D0456DF237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5C859A4-4570-417B-A8E4-23FE0780D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540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F247D20F-7A0E-4343-A47F-7D41290728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5E2EE33-6BCE-4B7E-B610-D64BCBCE4B82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5E124C-8F38-4F88-B78D-D5A1F9453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6"/>
            <a:ext cx="1687203" cy="39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486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98A0243-153D-48A3-822B-050D8DDC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4800" y="3018026"/>
            <a:ext cx="3527013" cy="8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8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E84224-FE12-472C-B7D7-A257D4A25706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318D4FE5-CFEE-46EC-9FC0-A203977DFEC8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D530998-43F7-44E8-8ECD-8A58931D0841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872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88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87203" cy="432000"/>
          </a:xfrm>
          <a:prstGeom prst="rect">
            <a:avLst/>
          </a:prstGeom>
          <a:blipFill>
            <a:blip r:embed="rId32">
              <a:alphaModFix amt="80000"/>
            </a:blip>
            <a:stretch>
              <a:fillRect/>
            </a:stretch>
          </a:blipFill>
        </p:spPr>
      </p:pic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01B7ACF8-FFFB-4205-A269-D1AD966326FF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68" r:id="rId3"/>
    <p:sldLayoutId id="2147483695" r:id="rId4"/>
    <p:sldLayoutId id="2147483728" r:id="rId5"/>
    <p:sldLayoutId id="2147483650" r:id="rId6"/>
    <p:sldLayoutId id="2147483652" r:id="rId7"/>
    <p:sldLayoutId id="2147483662" r:id="rId8"/>
    <p:sldLayoutId id="2147483673" r:id="rId9"/>
    <p:sldLayoutId id="2147483671" r:id="rId10"/>
    <p:sldLayoutId id="2147483669" r:id="rId11"/>
    <p:sldLayoutId id="2147483666" r:id="rId12"/>
    <p:sldLayoutId id="2147483693" r:id="rId13"/>
    <p:sldLayoutId id="2147483659" r:id="rId14"/>
    <p:sldLayoutId id="2147483691" r:id="rId15"/>
    <p:sldLayoutId id="2147483688" r:id="rId16"/>
    <p:sldLayoutId id="2147483698" r:id="rId17"/>
    <p:sldLayoutId id="2147483689" r:id="rId18"/>
    <p:sldLayoutId id="2147483677" r:id="rId19"/>
    <p:sldLayoutId id="2147483678" r:id="rId20"/>
    <p:sldLayoutId id="2147483679" r:id="rId21"/>
    <p:sldLayoutId id="2147483690" r:id="rId22"/>
    <p:sldLayoutId id="2147483683" r:id="rId23"/>
    <p:sldLayoutId id="2147483684" r:id="rId24"/>
    <p:sldLayoutId id="2147483685" r:id="rId25"/>
    <p:sldLayoutId id="2147483687" r:id="rId26"/>
    <p:sldLayoutId id="2147483694" r:id="rId27"/>
    <p:sldLayoutId id="2147483692" r:id="rId28"/>
    <p:sldLayoutId id="214748365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99955"/>
            <a:ext cx="1840181" cy="432000"/>
          </a:xfrm>
          <a:prstGeom prst="rect">
            <a:avLst/>
          </a:prstGeom>
          <a:blipFill>
            <a:blip r:embed="rId31">
              <a:alphaModFix amt="80000"/>
            </a:blip>
            <a:stretch>
              <a:fillRect/>
            </a:stretch>
          </a:blipFill>
        </p:spPr>
      </p:pic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01B7ACF8-FFFB-4205-A269-D1AD966326FF}" type="datetime1">
              <a:rPr lang="nb-NO" smtClean="0"/>
              <a:t>30.03.2023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7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A051D3A-37D1-3A58-CBDF-7073EEA80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7" t="9463" r="21982" b="3226"/>
          <a:stretch/>
        </p:blipFill>
        <p:spPr>
          <a:xfrm>
            <a:off x="666626" y="648929"/>
            <a:ext cx="10754525" cy="5987846"/>
          </a:xfrm>
          <a:prstGeom prst="rect">
            <a:avLst/>
          </a:prstGeo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1BDA1F74-9AEC-499B-9498-7845746FE0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6000" y="6318000"/>
            <a:ext cx="45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27D58EB-AE5C-85F6-F27A-2F280E8654F5}"/>
              </a:ext>
            </a:extLst>
          </p:cNvPr>
          <p:cNvSpPr/>
          <p:nvPr/>
        </p:nvSpPr>
        <p:spPr>
          <a:xfrm>
            <a:off x="1038286" y="6229719"/>
            <a:ext cx="442452" cy="3657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15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. Norsk">
  <a:themeElements>
    <a:clrScheme name="OED 5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4BA1B5"/>
      </a:accent1>
      <a:accent2>
        <a:srgbClr val="174C5D"/>
      </a:accent2>
      <a:accent3>
        <a:srgbClr val="7DDBE2"/>
      </a:accent3>
      <a:accent4>
        <a:srgbClr val="8AAB99"/>
      </a:accent4>
      <a:accent5>
        <a:srgbClr val="F27244"/>
      </a:accent5>
      <a:accent6>
        <a:srgbClr val="646266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D" id="{849F46F2-34CE-45A0-B993-A68D360F807E}" vid="{1A82CF8C-6975-4FA1-B172-B8D446C61BF7}"/>
    </a:ext>
  </a:extLst>
</a:theme>
</file>

<file path=ppt/theme/theme2.xml><?xml version="1.0" encoding="utf-8"?>
<a:theme xmlns:a="http://schemas.openxmlformats.org/drawingml/2006/main" name="2. Engelsk">
  <a:themeElements>
    <a:clrScheme name="OED 5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4BA1B5"/>
      </a:accent1>
      <a:accent2>
        <a:srgbClr val="174C5D"/>
      </a:accent2>
      <a:accent3>
        <a:srgbClr val="7DDBE2"/>
      </a:accent3>
      <a:accent4>
        <a:srgbClr val="8AAB99"/>
      </a:accent4>
      <a:accent5>
        <a:srgbClr val="F27244"/>
      </a:accent5>
      <a:accent6>
        <a:srgbClr val="646266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D" id="{849F46F2-34CE-45A0-B993-A68D360F807E}" vid="{79F50C54-BBAE-49BE-924D-0F2A7A5291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Open Sans</vt:lpstr>
      <vt:lpstr>Open Sans Semibold</vt:lpstr>
      <vt:lpstr>1. Norsk</vt:lpstr>
      <vt:lpstr>2. Engelsk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Hegna Håvard</dc:creator>
  <cp:lastModifiedBy>Hegna Håvard</cp:lastModifiedBy>
  <cp:revision>1</cp:revision>
  <dcterms:created xsi:type="dcterms:W3CDTF">2023-03-30T12:07:30Z</dcterms:created>
  <dcterms:modified xsi:type="dcterms:W3CDTF">2023-03-30T12:10:22Z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53eb79-5405-4fab-85ab-e0d3e25d92cd_Enabled">
    <vt:lpwstr>True</vt:lpwstr>
  </property>
  <property fmtid="{D5CDD505-2E9C-101B-9397-08002B2CF9AE}" pid="3" name="MSIP_Label_3c53eb79-5405-4fab-85ab-e0d3e25d92cd_SiteId">
    <vt:lpwstr>f696e186-1c3b-44cd-bf76-5ace0e7007bd</vt:lpwstr>
  </property>
  <property fmtid="{D5CDD505-2E9C-101B-9397-08002B2CF9AE}" pid="4" name="MSIP_Label_3c53eb79-5405-4fab-85ab-e0d3e25d92cd_Owner">
    <vt:lpwstr>Hakon.Johnsen@oed.dep.no</vt:lpwstr>
  </property>
  <property fmtid="{D5CDD505-2E9C-101B-9397-08002B2CF9AE}" pid="5" name="MSIP_Label_3c53eb79-5405-4fab-85ab-e0d3e25d92cd_SetDate">
    <vt:lpwstr>2021-02-15T07:54:54.6927173Z</vt:lpwstr>
  </property>
  <property fmtid="{D5CDD505-2E9C-101B-9397-08002B2CF9AE}" pid="6" name="MSIP_Label_3c53eb79-5405-4fab-85ab-e0d3e25d92cd_Name">
    <vt:lpwstr>Intern (OED)</vt:lpwstr>
  </property>
  <property fmtid="{D5CDD505-2E9C-101B-9397-08002B2CF9AE}" pid="7" name="MSIP_Label_3c53eb79-5405-4fab-85ab-e0d3e25d92cd_Application">
    <vt:lpwstr>Microsoft Azure Information Protection</vt:lpwstr>
  </property>
  <property fmtid="{D5CDD505-2E9C-101B-9397-08002B2CF9AE}" pid="8" name="MSIP_Label_3c53eb79-5405-4fab-85ab-e0d3e25d92cd_ActionId">
    <vt:lpwstr>34986849-5faa-459f-bad2-484241c7851d</vt:lpwstr>
  </property>
  <property fmtid="{D5CDD505-2E9C-101B-9397-08002B2CF9AE}" pid="9" name="MSIP_Label_3c53eb79-5405-4fab-85ab-e0d3e25d92cd_Extended_MSFT_Method">
    <vt:lpwstr>Automatic</vt:lpwstr>
  </property>
  <property fmtid="{D5CDD505-2E9C-101B-9397-08002B2CF9AE}" pid="10" name="Sensitivity">
    <vt:lpwstr>Intern (OED)</vt:lpwstr>
  </property>
</Properties>
</file>